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</p:sldMasterIdLst>
  <p:sldIdLst>
    <p:sldId id="256" r:id="rId3"/>
    <p:sldId id="257" r:id="rId4"/>
    <p:sldId id="305" r:id="rId5"/>
    <p:sldId id="258" r:id="rId6"/>
    <p:sldId id="266" r:id="rId7"/>
    <p:sldId id="321" r:id="rId8"/>
    <p:sldId id="308" r:id="rId9"/>
    <p:sldId id="306" r:id="rId10"/>
    <p:sldId id="294" r:id="rId11"/>
    <p:sldId id="265" r:id="rId12"/>
    <p:sldId id="317" r:id="rId13"/>
    <p:sldId id="283" r:id="rId14"/>
    <p:sldId id="319" r:id="rId15"/>
    <p:sldId id="261" r:id="rId16"/>
    <p:sldId id="263" r:id="rId17"/>
    <p:sldId id="269" r:id="rId18"/>
    <p:sldId id="318" r:id="rId19"/>
    <p:sldId id="262" r:id="rId20"/>
    <p:sldId id="320" r:id="rId21"/>
    <p:sldId id="309" r:id="rId22"/>
    <p:sldId id="272" r:id="rId23"/>
    <p:sldId id="314" r:id="rId24"/>
    <p:sldId id="315" r:id="rId25"/>
    <p:sldId id="299" r:id="rId26"/>
    <p:sldId id="304" r:id="rId27"/>
    <p:sldId id="297" r:id="rId28"/>
    <p:sldId id="316" r:id="rId29"/>
    <p:sldId id="313" r:id="rId30"/>
  </p:sldIdLst>
  <p:sldSz cx="12192000" cy="6858000"/>
  <p:notesSz cx="6858000" cy="9144000"/>
  <p:embeddedFontLst>
    <p:embeddedFont>
      <p:font typeface="나눔고딕 Light" panose="020B0600000101010101" charset="-127"/>
      <p:regular r:id="rId31"/>
    </p:embeddedFont>
    <p:embeddedFont>
      <p:font typeface="나눔바른펜" panose="020B0600000101010101" charset="-127"/>
      <p:regular r:id="rId32"/>
      <p:bold r:id="rId33"/>
    </p:embeddedFont>
    <p:embeddedFont>
      <p:font typeface="나눔손글씨 붓" panose="020B0600000101010101" charset="-127"/>
      <p:regular r:id="rId34"/>
    </p:embeddedFont>
    <p:embeddedFont>
      <p:font typeface="나눔손글씨 펜" panose="020B0600000101010101" charset="-127"/>
      <p:regular r:id="rId35"/>
    </p:embeddedFont>
    <p:embeddedFont>
      <p:font typeface="휴먼매직체" panose="02030504000101010101" pitchFamily="18" charset="-127"/>
      <p:regular r:id="rId36"/>
    </p:embeddedFont>
    <p:embeddedFont>
      <p:font typeface="휴먼아미체" panose="02030504000101010101" pitchFamily="18" charset="-127"/>
      <p:regular r:id="rId37"/>
    </p:embeddedFont>
    <p:embeddedFont>
      <p:font typeface="휴먼편지체" panose="02030504000101010101" pitchFamily="18" charset="-127"/>
      <p:regular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Gabriola" panose="04040605051002020D02" pitchFamily="82" charset="0"/>
      <p:regular r:id="rId50"/>
    </p:embeddedFont>
    <p:embeddedFont>
      <p:font typeface="Mistral" panose="03090702030407020403" pitchFamily="66" charset="0"/>
      <p:regular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Script MT Bold" panose="03040602040607080904" pitchFamily="66" charset="0"/>
      <p:bold r:id="rId56"/>
    </p:embeddedFont>
    <p:embeddedFont>
      <p:font typeface="나눔고딕" panose="020D0604000000000000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민" initials="김" lastIdx="1" clrIdx="0">
    <p:extLst>
      <p:ext uri="{19B8F6BF-5375-455C-9EA6-DF929625EA0E}">
        <p15:presenceInfo xmlns:p15="http://schemas.microsoft.com/office/powerpoint/2012/main" userId="김세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AFCD0"/>
    <a:srgbClr val="FBF99F"/>
    <a:srgbClr val="FCF96D"/>
    <a:srgbClr val="F2EC74"/>
    <a:srgbClr val="F9F943"/>
    <a:srgbClr val="F0EC4C"/>
    <a:srgbClr val="2F5597"/>
    <a:srgbClr val="FFFFFF"/>
    <a:srgbClr val="B9A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784974262010345E-2"/>
          <c:y val="0"/>
          <c:w val="0.9682150112288379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719-494E-85BC-AA35AFC6905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719-494E-85BC-AA35AFC6905C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3분기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52000</c:v>
                </c:pt>
                <c:pt idx="1">
                  <c:v>77000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19-494E-85BC-AA35AFC690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1"/>
        <c:axId val="-991340656"/>
        <c:axId val="-991330864"/>
      </c:barChart>
      <c:catAx>
        <c:axId val="-991340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991330864"/>
        <c:crosses val="autoZero"/>
        <c:auto val="1"/>
        <c:lblAlgn val="ctr"/>
        <c:lblOffset val="100"/>
        <c:noMultiLvlLbl val="0"/>
      </c:catAx>
      <c:valAx>
        <c:axId val="-991330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99134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89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B4-4122-BFBA-67A8521502E5}"/>
              </c:ext>
            </c:extLst>
          </c:dPt>
          <c:dPt>
            <c:idx val="1"/>
            <c:bubble3D val="0"/>
            <c:spPr>
              <a:solidFill>
                <a:srgbClr val="534E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B4-4122-BFBA-67A8521502E5}"/>
              </c:ext>
            </c:extLst>
          </c:dPt>
          <c:dPt>
            <c:idx val="2"/>
            <c:bubble3D val="0"/>
            <c:spPr>
              <a:solidFill>
                <a:srgbClr val="6383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B4-4122-BFBA-67A8521502E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B4-4122-BFBA-67A8521502E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B4-4122-BFBA-67A8521502E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B4-4122-BFBA-67A8521502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유튜브</c:v>
                </c:pt>
                <c:pt idx="2">
                  <c:v>왓츠앱</c:v>
                </c:pt>
                <c:pt idx="3">
                  <c:v>Instagram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0.34</c:v>
                </c:pt>
                <c:pt idx="1">
                  <c:v>0.28000000000000003</c:v>
                </c:pt>
                <c:pt idx="2" formatCode="0%">
                  <c:v>0.22</c:v>
                </c:pt>
                <c:pt idx="3" formatCode="0%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B4-4122-BFBA-67A852150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3:07:23.369" idx="1">
    <p:pos x="10" y="10"/>
    <p:text>연파랑은 갬성, 진파랑은 실용성을 의미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2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4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92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0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68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53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6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24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33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9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06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04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14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2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1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6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0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5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8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3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3127E-D435-4F2E-BAED-A38F67F4E74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A313-6EEE-4E5D-A4D9-E571128C0525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235-9834-447A-B3C5-D2161DEED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8028"/>
            <a:ext cx="12192000" cy="1992021"/>
          </a:xfrm>
          <a:solidFill>
            <a:schemeClr val="accent5">
              <a:lumMod val="60000"/>
              <a:lumOff val="40000"/>
              <a:alpha val="64000"/>
            </a:schemeClr>
          </a:solidFill>
        </p:spPr>
        <p:txBody>
          <a:bodyPr anchor="b">
            <a:normAutofit/>
          </a:bodyPr>
          <a:lstStyle/>
          <a:p>
            <a:pPr algn="l"/>
            <a:r>
              <a:rPr lang="ko-KR" altLang="en-US" sz="7200" dirty="0">
                <a:solidFill>
                  <a:schemeClr val="bg1">
                    <a:alpha val="99000"/>
                  </a:schemeClr>
                </a:solidFill>
                <a:latin typeface="나눔손글씨 붓" panose="03060600000000000000" pitchFamily="66" charset="-127"/>
                <a:ea typeface="펜흘림" panose="02030603000101010101" pitchFamily="18" charset="-127"/>
              </a:rPr>
              <a:t>   </a:t>
            </a:r>
            <a:r>
              <a:rPr lang="en-US" altLang="ko-KR" sz="7200" b="1" dirty="0">
                <a:solidFill>
                  <a:schemeClr val="bg1">
                    <a:alpha val="99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br>
              <a:rPr lang="en-US" altLang="ko-KR" sz="72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endParaRPr lang="ko-KR" altLang="en-US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E4F09A-BE24-483D-9B88-B43135556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915" y="1398851"/>
            <a:ext cx="7764309" cy="424543"/>
          </a:xfrm>
        </p:spPr>
        <p:txBody>
          <a:bodyPr>
            <a:no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잊을 수 없는 소중한 추억을 기록하고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만들고 싶어하는 연인들에게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5338C-14E2-4275-B572-7C2434761308}"/>
              </a:ext>
            </a:extLst>
          </p:cNvPr>
          <p:cNvSpPr txBox="1"/>
          <p:nvPr/>
        </p:nvSpPr>
        <p:spPr>
          <a:xfrm>
            <a:off x="7709836" y="6017746"/>
            <a:ext cx="4482164" cy="584775"/>
          </a:xfrm>
          <a:prstGeom prst="rect">
            <a:avLst/>
          </a:prstGeom>
          <a:solidFill>
            <a:srgbClr val="9966FF">
              <a:alpha val="61961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Team :</a:t>
            </a:r>
            <a:r>
              <a:rPr lang="ko-KR" altLang="en-US" sz="32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달이 떠오르는 시간</a:t>
            </a:r>
            <a:endParaRPr lang="ko-KR" altLang="en-US" sz="32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AEFBA2-B810-4357-8670-2D1CB3AD47EB}"/>
              </a:ext>
            </a:extLst>
          </p:cNvPr>
          <p:cNvSpPr/>
          <p:nvPr/>
        </p:nvSpPr>
        <p:spPr>
          <a:xfrm>
            <a:off x="9665895" y="4696379"/>
            <a:ext cx="2678877" cy="8697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B4E55"/>
                </a:solidFill>
              </a:rPr>
              <a:t>연애에 관한 글을 </a:t>
            </a:r>
            <a:endParaRPr lang="en-US" altLang="ko-KR" b="1" dirty="0">
              <a:solidFill>
                <a:srgbClr val="5B4E5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B4E55"/>
                </a:solidFill>
              </a:rPr>
              <a:t>작성한 커플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E722B5-22DD-4807-B320-148E1BF9BDC2}"/>
              </a:ext>
            </a:extLst>
          </p:cNvPr>
          <p:cNvSpPr/>
          <p:nvPr/>
        </p:nvSpPr>
        <p:spPr>
          <a:xfrm>
            <a:off x="1985464" y="4696379"/>
            <a:ext cx="2678877" cy="8697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연애에 관한 글을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작성하지 않은 커플 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2361C7B2-9B47-404B-868D-103E5BC3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42" y="3172110"/>
            <a:ext cx="1115491" cy="89328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6258B7-55CF-4C4B-8938-20B6B877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31" y="3243864"/>
            <a:ext cx="994349" cy="103502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3C9C33-8A9A-4767-8B93-57FA50523791}"/>
              </a:ext>
            </a:extLst>
          </p:cNvPr>
          <p:cNvGrpSpPr/>
          <p:nvPr/>
        </p:nvGrpSpPr>
        <p:grpSpPr>
          <a:xfrm>
            <a:off x="2785249" y="1699735"/>
            <a:ext cx="8628102" cy="4462629"/>
            <a:chOff x="2939280" y="2093155"/>
            <a:chExt cx="8628102" cy="4462629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C4D57805-3FC7-4018-BC3A-85F8E803E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2394235"/>
                </p:ext>
              </p:extLst>
            </p:nvPr>
          </p:nvGraphicFramePr>
          <p:xfrm>
            <a:off x="2939280" y="2280117"/>
            <a:ext cx="8628102" cy="4275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4939DA-9356-45A6-B45B-3E3E6B58C399}"/>
                </a:ext>
              </a:extLst>
            </p:cNvPr>
            <p:cNvSpPr txBox="1"/>
            <p:nvPr/>
          </p:nvSpPr>
          <p:spPr>
            <a:xfrm>
              <a:off x="8959503" y="2093155"/>
              <a:ext cx="1124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3600" b="1" i="1" kern="0" dirty="0">
                  <a:solidFill>
                    <a:srgbClr val="FF0000"/>
                  </a:solidFill>
                </a:rPr>
                <a:t>77%</a:t>
              </a:r>
              <a:endParaRPr lang="ko-KR" altLang="en-US" sz="3600" b="1" i="1" kern="0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E6660-896E-4701-885A-62AD11847E7C}"/>
                </a:ext>
              </a:extLst>
            </p:cNvPr>
            <p:cNvSpPr txBox="1"/>
            <p:nvPr/>
          </p:nvSpPr>
          <p:spPr>
            <a:xfrm>
              <a:off x="4887842" y="3242365"/>
              <a:ext cx="1124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3600" b="1" i="1" kern="0" dirty="0">
                  <a:solidFill>
                    <a:srgbClr val="FF0000"/>
                  </a:solidFill>
                </a:rPr>
                <a:t>52%</a:t>
              </a:r>
              <a:endParaRPr lang="ko-KR" altLang="en-US" sz="3600" b="1" i="1" kern="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0CB2B5-BA66-49C0-86CF-13B61C874B21}"/>
                  </a:ext>
                </a:extLst>
              </p:cNvPr>
              <p:cNvSpPr txBox="1"/>
              <p:nvPr/>
            </p:nvSpPr>
            <p:spPr>
              <a:xfrm>
                <a:off x="6543434" y="3686906"/>
                <a:ext cx="135453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9600" b="1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9600" b="1" i="1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0CB2B5-BA66-49C0-86CF-13B61C87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34" y="3686906"/>
                <a:ext cx="1354538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11742C1-4945-4C8B-A7C4-BD7EA84E6896}"/>
              </a:ext>
            </a:extLst>
          </p:cNvPr>
          <p:cNvSpPr txBox="1"/>
          <p:nvPr/>
        </p:nvSpPr>
        <p:spPr>
          <a:xfrm>
            <a:off x="2329623" y="1053404"/>
            <a:ext cx="5884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600" b="1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&lt;3</a:t>
            </a:r>
            <a:r>
              <a:rPr lang="ko-KR" altLang="en-US" sz="3600" b="1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개월 후에 연애중인 사람의 비율</a:t>
            </a:r>
            <a:r>
              <a:rPr lang="en-US" altLang="ko-KR" sz="3600" b="1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600" b="1" kern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39963B-8827-422D-B6B9-1ABBD6F6B977}"/>
              </a:ext>
            </a:extLst>
          </p:cNvPr>
          <p:cNvSpPr txBox="1"/>
          <p:nvPr/>
        </p:nvSpPr>
        <p:spPr>
          <a:xfrm>
            <a:off x="2104362" y="8123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62C50A-A8E7-4147-8C1E-6395153D78E4}"/>
              </a:ext>
            </a:extLst>
          </p:cNvPr>
          <p:cNvSpPr/>
          <p:nvPr/>
        </p:nvSpPr>
        <p:spPr>
          <a:xfrm>
            <a:off x="-4983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61FB1-6D42-480C-B14A-9FDC45DB46D1}"/>
              </a:ext>
            </a:extLst>
          </p:cNvPr>
          <p:cNvSpPr/>
          <p:nvPr/>
        </p:nvSpPr>
        <p:spPr>
          <a:xfrm>
            <a:off x="-4983" y="782594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BFB111-C26B-4648-82FC-CC0893F32333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05700" y="1078343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22980" y="1791095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B978AC-0AA8-411D-AF84-109B030BBCE0}"/>
              </a:ext>
            </a:extLst>
          </p:cNvPr>
          <p:cNvSpPr/>
          <p:nvPr/>
        </p:nvSpPr>
        <p:spPr>
          <a:xfrm>
            <a:off x="0" y="-48125"/>
            <a:ext cx="12192000" cy="6858000"/>
          </a:xfrm>
          <a:prstGeom prst="rect">
            <a:avLst/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만의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-33614" y="6291425"/>
            <a:ext cx="275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38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01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521824" y="782595"/>
            <a:ext cx="385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음성 기록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716FAE-8E4C-4532-9638-ACAAB463EE68}"/>
              </a:ext>
            </a:extLst>
          </p:cNvPr>
          <p:cNvGrpSpPr/>
          <p:nvPr/>
        </p:nvGrpSpPr>
        <p:grpSpPr>
          <a:xfrm>
            <a:off x="1864869" y="1626236"/>
            <a:ext cx="3598699" cy="4927915"/>
            <a:chOff x="939202" y="1747865"/>
            <a:chExt cx="3417308" cy="423860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95E7308-BBCF-4D68-B71F-AF898FB762D9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01FE9C1-9740-41B1-8242-9EDA2F12A5A8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1893542-3FE4-4AAE-941B-A15E201EC0AF}"/>
                </a:ext>
              </a:extLst>
            </p:cNvPr>
            <p:cNvSpPr txBox="1"/>
            <p:nvPr/>
          </p:nvSpPr>
          <p:spPr>
            <a:xfrm>
              <a:off x="1487688" y="2625246"/>
              <a:ext cx="2339932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2400" b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및 노력 </a:t>
              </a:r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절약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81E2BF-5C13-4F45-8481-9E42C71F90E5}"/>
                </a:ext>
              </a:extLst>
            </p:cNvPr>
            <p:cNvSpPr txBox="1"/>
            <p:nvPr/>
          </p:nvSpPr>
          <p:spPr>
            <a:xfrm>
              <a:off x="1537304" y="3564972"/>
              <a:ext cx="2819206" cy="19305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오늘을 기록하고 싶어도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</a:t>
              </a:r>
            </a:p>
            <a:p>
              <a:pPr defTabSz="685800" latinLnBrk="1">
                <a:lnSpc>
                  <a:spcPct val="150000"/>
                </a:lnSpc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타이핑이 귀찮아요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.”</a:t>
              </a:r>
            </a:p>
            <a:p>
              <a:pPr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너무 오랜 시간이 걸려요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.”</a:t>
              </a:r>
            </a:p>
            <a:p>
              <a:pPr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말이 더 편해요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.”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9F78201-89EF-4FA8-A828-09272E554E61}"/>
                </a:ext>
              </a:extLst>
            </p:cNvPr>
            <p:cNvSpPr txBox="1"/>
            <p:nvPr/>
          </p:nvSpPr>
          <p:spPr>
            <a:xfrm>
              <a:off x="939202" y="1747865"/>
              <a:ext cx="17542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endParaRPr lang="ko-KR" altLang="en-US" sz="4950" dirty="0">
                <a:solidFill>
                  <a:srgbClr val="6C9FCC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  <p:pic>
        <p:nvPicPr>
          <p:cNvPr id="44" name="그래픽 43" descr="음성 윤곽선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876" y="242306"/>
            <a:ext cx="3402265" cy="12697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5A370B-2C2E-4F3A-B0C4-1BFA98502387}"/>
              </a:ext>
            </a:extLst>
          </p:cNvPr>
          <p:cNvGrpSpPr/>
          <p:nvPr/>
        </p:nvGrpSpPr>
        <p:grpSpPr>
          <a:xfrm>
            <a:off x="6965613" y="1615950"/>
            <a:ext cx="3663527" cy="4927915"/>
            <a:chOff x="939202" y="1747865"/>
            <a:chExt cx="3478867" cy="423860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02410CB-FFF1-434C-9245-DE6F16836724}"/>
                </a:ext>
              </a:extLst>
            </p:cNvPr>
            <p:cNvSpPr/>
            <p:nvPr/>
          </p:nvSpPr>
          <p:spPr>
            <a:xfrm>
              <a:off x="1146003" y="2422173"/>
              <a:ext cx="3091642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5717C58-4180-42BA-94AE-282DA1E472A5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E9FBAA-31F7-4905-B5D7-EBF823ADB56F}"/>
                </a:ext>
              </a:extLst>
            </p:cNvPr>
            <p:cNvSpPr txBox="1"/>
            <p:nvPr/>
          </p:nvSpPr>
          <p:spPr>
            <a:xfrm>
              <a:off x="1802520" y="2650367"/>
              <a:ext cx="1901536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목소리의 기록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0D3991-2CC3-42E0-B4FB-C614CF7DE2BB}"/>
                </a:ext>
              </a:extLst>
            </p:cNvPr>
            <p:cNvSpPr txBox="1"/>
            <p:nvPr/>
          </p:nvSpPr>
          <p:spPr>
            <a:xfrm>
              <a:off x="957015" y="3505303"/>
              <a:ext cx="3461054" cy="21912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소중한 사람의 한 마디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＂</a:t>
              </a:r>
            </a:p>
            <a:p>
              <a:pPr algn="ctr"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음성기록에서 전달되는 감정들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”</a:t>
              </a:r>
            </a:p>
            <a:p>
              <a:pPr algn="ctr" defTabSz="685800" latinLnBrk="1">
                <a:lnSpc>
                  <a:spcPct val="150000"/>
                </a:lnSpc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사소하지만 사소하지 않은 것들을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추억으로 기록할 수 있습니다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!</a:t>
              </a:r>
            </a:p>
            <a:p>
              <a:pPr algn="ctr" defTabSz="685800" latinLnBrk="1">
                <a:lnSpc>
                  <a:spcPct val="150000"/>
                </a:lnSpc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D99A70-AAE5-4278-BE65-D324D8F9F0AF}"/>
                </a:ext>
              </a:extLst>
            </p:cNvPr>
            <p:cNvSpPr txBox="1"/>
            <p:nvPr/>
          </p:nvSpPr>
          <p:spPr>
            <a:xfrm>
              <a:off x="939202" y="1747865"/>
              <a:ext cx="17542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endParaRPr lang="ko-KR" altLang="en-US" sz="4950" dirty="0">
                <a:solidFill>
                  <a:srgbClr val="6C9FCC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26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02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521824" y="782595"/>
            <a:ext cx="385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영상 기록</a:t>
            </a:r>
          </a:p>
        </p:txBody>
      </p:sp>
      <p:pic>
        <p:nvPicPr>
          <p:cNvPr id="44" name="그래픽 43" descr="음성 윤곽선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876" y="242306"/>
            <a:ext cx="3402265" cy="12697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5A370B-2C2E-4F3A-B0C4-1BFA98502387}"/>
              </a:ext>
            </a:extLst>
          </p:cNvPr>
          <p:cNvGrpSpPr/>
          <p:nvPr/>
        </p:nvGrpSpPr>
        <p:grpSpPr>
          <a:xfrm>
            <a:off x="6329854" y="1615950"/>
            <a:ext cx="3644768" cy="4954078"/>
            <a:chOff x="335488" y="1747865"/>
            <a:chExt cx="3461054" cy="426110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02410CB-FFF1-434C-9245-DE6F16836724}"/>
                </a:ext>
              </a:extLst>
            </p:cNvPr>
            <p:cNvSpPr/>
            <p:nvPr/>
          </p:nvSpPr>
          <p:spPr>
            <a:xfrm>
              <a:off x="497056" y="2444676"/>
              <a:ext cx="3091642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5717C58-4180-42BA-94AE-282DA1E472A5}"/>
                </a:ext>
              </a:extLst>
            </p:cNvPr>
            <p:cNvCxnSpPr/>
            <p:nvPr/>
          </p:nvCxnSpPr>
          <p:spPr>
            <a:xfrm>
              <a:off x="739079" y="3217467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E9FBAA-31F7-4905-B5D7-EBF823ADB56F}"/>
                </a:ext>
              </a:extLst>
            </p:cNvPr>
            <p:cNvSpPr txBox="1"/>
            <p:nvPr/>
          </p:nvSpPr>
          <p:spPr>
            <a:xfrm>
              <a:off x="1180993" y="2652489"/>
              <a:ext cx="1603185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보장된 성공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0D3991-2CC3-42E0-B4FB-C614CF7DE2BB}"/>
                </a:ext>
              </a:extLst>
            </p:cNvPr>
            <p:cNvSpPr txBox="1"/>
            <p:nvPr/>
          </p:nvSpPr>
          <p:spPr>
            <a:xfrm>
              <a:off x="335488" y="3507425"/>
              <a:ext cx="3461054" cy="18325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210 만화가게 B" panose="02020603020101020101"/>
                </a:rPr>
                <a:t>기업가치 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210 만화가게 B" panose="02020603020101020101"/>
                </a:rPr>
                <a:t>84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210 만화가게 B" panose="02020603020101020101"/>
                </a:rPr>
                <a:t>조원을 기록한 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en-US" altLang="ko-KR" b="1" i="0" dirty="0" err="1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TikTok</a:t>
              </a:r>
              <a:r>
                <a:rPr lang="en-US" altLang="ko-KR" b="1" i="0" dirty="0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(</a:t>
              </a:r>
              <a:r>
                <a:rPr lang="ko-KR" altLang="en-US" b="1" i="0" dirty="0" err="1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틱톡</a:t>
              </a:r>
              <a:r>
                <a:rPr lang="en-US" altLang="ko-KR" b="1" i="0" dirty="0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)’</a:t>
              </a:r>
              <a:r>
                <a:rPr lang="ko-KR" altLang="en-US" b="1" i="0" dirty="0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의 성공</a:t>
              </a:r>
              <a:endParaRPr lang="en-US" altLang="ko-KR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endParaRPr>
            </a:p>
            <a:p>
              <a:pPr algn="ctr" defTabSz="685800" latinLnBrk="1">
                <a:lnSpc>
                  <a:spcPct val="150000"/>
                </a:lnSpc>
              </a:pPr>
              <a:endParaRPr lang="en-US" altLang="ko-KR" b="1" dirty="0">
                <a:solidFill>
                  <a:srgbClr val="373A3C"/>
                </a:solidFill>
                <a:latin typeface="Open Sans" panose="020B0604020202020204" pitchFamily="34" charset="0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srgbClr val="373A3C"/>
                  </a:solidFill>
                  <a:latin typeface="Arial Narrow" panose="020B0606020202030204" pitchFamily="34" charset="0"/>
                  <a:ea typeface="나눔바른펜" panose="020B0503000000000000" pitchFamily="50" charset="-127"/>
                </a:rPr>
                <a:t>간단한 영상의 힘</a:t>
              </a:r>
              <a:endParaRPr lang="en-US" altLang="ko-KR" b="1" dirty="0">
                <a:solidFill>
                  <a:prstClr val="black"/>
                </a:solidFill>
                <a:latin typeface="Arial Narrow" panose="020B0606020202030204" pitchFamily="34" charset="0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373A3C"/>
                  </a:solidFill>
                  <a:effectLst/>
                  <a:latin typeface="Open Sans" panose="020B0606030504020204" pitchFamily="34" charset="0"/>
                </a:rPr>
                <a:t> 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D99A70-AAE5-4278-BE65-D324D8F9F0AF}"/>
                </a:ext>
              </a:extLst>
            </p:cNvPr>
            <p:cNvSpPr txBox="1"/>
            <p:nvPr/>
          </p:nvSpPr>
          <p:spPr>
            <a:xfrm>
              <a:off x="939202" y="1747865"/>
              <a:ext cx="17542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endParaRPr lang="ko-KR" altLang="en-US" sz="4950" dirty="0">
                <a:solidFill>
                  <a:srgbClr val="6C9FCC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F5DE19-F6EE-4A51-A6F2-1163A5E66F7C}"/>
              </a:ext>
            </a:extLst>
          </p:cNvPr>
          <p:cNvGrpSpPr/>
          <p:nvPr/>
        </p:nvGrpSpPr>
        <p:grpSpPr>
          <a:xfrm>
            <a:off x="1671684" y="1626236"/>
            <a:ext cx="3411189" cy="4927915"/>
            <a:chOff x="939202" y="1747865"/>
            <a:chExt cx="3239249" cy="423860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74655C-251C-47AF-8DDA-0667795DE73D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857152F-8B47-458F-A6BA-5AD776583D01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7F13B-FDF9-4B6E-908B-F045C6C9B922}"/>
                </a:ext>
              </a:extLst>
            </p:cNvPr>
            <p:cNvSpPr txBox="1"/>
            <p:nvPr/>
          </p:nvSpPr>
          <p:spPr>
            <a:xfrm>
              <a:off x="1827800" y="2662702"/>
              <a:ext cx="1627541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생생한 기록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98C7CB-E325-4E2A-BE21-04B1964CAFB9}"/>
                </a:ext>
              </a:extLst>
            </p:cNvPr>
            <p:cNvSpPr txBox="1"/>
            <p:nvPr/>
          </p:nvSpPr>
          <p:spPr>
            <a:xfrm>
              <a:off x="1252623" y="3498578"/>
              <a:ext cx="2819206" cy="21686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 latinLnBrk="1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순간의 분위기까지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추억으로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생생하게 간직하고 싶어요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.”</a:t>
              </a:r>
            </a:p>
            <a:p>
              <a:pPr algn="ctr" defTabSz="685800" latinLnBrk="1">
                <a:lnSpc>
                  <a:spcPct val="150000"/>
                </a:lnSpc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prstClr val="black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불꽃놀이</a:t>
              </a:r>
              <a:endParaRPr lang="en-US" altLang="ko-KR" b="1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prstClr val="black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공연</a:t>
              </a:r>
              <a:endParaRPr lang="en-US" altLang="ko-KR" b="1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prstClr val="black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풍경</a:t>
              </a:r>
              <a:endParaRPr lang="en-US" altLang="ko-KR" b="1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2F902D-5CBB-4178-9945-9C8EAE5DF4CF}"/>
                </a:ext>
              </a:extLst>
            </p:cNvPr>
            <p:cNvSpPr txBox="1"/>
            <p:nvPr/>
          </p:nvSpPr>
          <p:spPr>
            <a:xfrm>
              <a:off x="939202" y="1747865"/>
              <a:ext cx="17542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endParaRPr lang="ko-KR" altLang="en-US" sz="4950" dirty="0">
                <a:solidFill>
                  <a:srgbClr val="6C9FCC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467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51125B-3B74-49A6-9429-6F3D7E7FE451}"/>
              </a:ext>
            </a:extLst>
          </p:cNvPr>
          <p:cNvGrpSpPr/>
          <p:nvPr/>
        </p:nvGrpSpPr>
        <p:grpSpPr>
          <a:xfrm>
            <a:off x="4663771" y="2643466"/>
            <a:ext cx="2845487" cy="2080004"/>
            <a:chOff x="4532245" y="2784096"/>
            <a:chExt cx="2845487" cy="20800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7B3B6FD-E326-43BC-A8B0-BBA58DBF94EE}"/>
                </a:ext>
              </a:extLst>
            </p:cNvPr>
            <p:cNvGrpSpPr/>
            <p:nvPr/>
          </p:nvGrpSpPr>
          <p:grpSpPr>
            <a:xfrm>
              <a:off x="4532245" y="2784096"/>
              <a:ext cx="2845487" cy="2080004"/>
              <a:chOff x="5959101" y="3764633"/>
              <a:chExt cx="2278305" cy="1665403"/>
            </a:xfrm>
          </p:grpSpPr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54CE3D28-1AEC-4637-88D9-907CDF728281}"/>
                  </a:ext>
                </a:extLst>
              </p:cNvPr>
              <p:cNvSpPr/>
              <p:nvPr/>
            </p:nvSpPr>
            <p:spPr>
              <a:xfrm rot="18900000">
                <a:off x="5959101" y="3982406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rgbClr val="5DC0E4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B6FC4674-8E4D-445D-B0E4-1D7B6043565E}"/>
                  </a:ext>
                </a:extLst>
              </p:cNvPr>
              <p:cNvSpPr/>
              <p:nvPr/>
            </p:nvSpPr>
            <p:spPr>
              <a:xfrm rot="900000" flipV="1">
                <a:off x="6775870" y="3764633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chemeClr val="bg2">
                  <a:lumMod val="90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C20455F7-9303-4E7D-833E-614DF4D03DFD}"/>
                  </a:ext>
                </a:extLst>
              </p:cNvPr>
              <p:cNvSpPr/>
              <p:nvPr/>
            </p:nvSpPr>
            <p:spPr>
              <a:xfrm rot="18900000" flipV="1">
                <a:off x="6556796" y="4581401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chemeClr val="bg1">
                  <a:lumMod val="65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7F52AC-0B81-4DE8-A158-AFB5508864BD}"/>
                </a:ext>
              </a:extLst>
            </p:cNvPr>
            <p:cNvSpPr txBox="1"/>
            <p:nvPr/>
          </p:nvSpPr>
          <p:spPr>
            <a:xfrm>
              <a:off x="5895402" y="2823535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19014545" lon="19219125" rev="1103873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63C2D-576D-4268-BD90-DBC84FC00887}"/>
                </a:ext>
              </a:extLst>
            </p:cNvPr>
            <p:cNvSpPr txBox="1"/>
            <p:nvPr/>
          </p:nvSpPr>
          <p:spPr>
            <a:xfrm>
              <a:off x="5547626" y="3938768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95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01190-434E-4C85-A3D3-6A074CEB5DB9}"/>
                </a:ext>
              </a:extLst>
            </p:cNvPr>
            <p:cNvSpPr txBox="1"/>
            <p:nvPr/>
          </p:nvSpPr>
          <p:spPr>
            <a:xfrm>
              <a:off x="4870232" y="3127853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2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01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B47638-7C78-4B46-9E27-CA4DAFBFDA86}"/>
              </a:ext>
            </a:extLst>
          </p:cNvPr>
          <p:cNvGrpSpPr/>
          <p:nvPr/>
        </p:nvGrpSpPr>
        <p:grpSpPr>
          <a:xfrm>
            <a:off x="4701376" y="2437125"/>
            <a:ext cx="2845487" cy="2080004"/>
            <a:chOff x="4569850" y="2577755"/>
            <a:chExt cx="2845487" cy="2080004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2B0AB4B3-1789-402F-B2DA-89E6F6AA0479}"/>
                </a:ext>
              </a:extLst>
            </p:cNvPr>
            <p:cNvSpPr/>
            <p:nvPr/>
          </p:nvSpPr>
          <p:spPr>
            <a:xfrm rot="18900000">
              <a:off x="4569850" y="2849742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703C3D2A-56E7-4742-B68D-4D7E208F127F}"/>
                </a:ext>
              </a:extLst>
            </p:cNvPr>
            <p:cNvSpPr/>
            <p:nvPr/>
          </p:nvSpPr>
          <p:spPr>
            <a:xfrm rot="900000" flipV="1">
              <a:off x="5589953" y="2577755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7456E02A-B1ED-46B9-AB06-9C629D46CF40}"/>
                </a:ext>
              </a:extLst>
            </p:cNvPr>
            <p:cNvSpPr/>
            <p:nvPr/>
          </p:nvSpPr>
          <p:spPr>
            <a:xfrm rot="18900000" flipV="1">
              <a:off x="5316340" y="3597857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5C1F5B-9A83-4452-83C5-EC72FD2EE152}"/>
              </a:ext>
            </a:extLst>
          </p:cNvPr>
          <p:cNvCxnSpPr>
            <a:cxnSpLocks/>
          </p:cNvCxnSpPr>
          <p:nvPr/>
        </p:nvCxnSpPr>
        <p:spPr>
          <a:xfrm>
            <a:off x="6596566" y="4359281"/>
            <a:ext cx="611263" cy="88528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AB47A-AF7B-4CC5-84D4-F0F5DD0656DF}"/>
              </a:ext>
            </a:extLst>
          </p:cNvPr>
          <p:cNvSpPr/>
          <p:nvPr/>
        </p:nvSpPr>
        <p:spPr>
          <a:xfrm>
            <a:off x="7719358" y="5007281"/>
            <a:ext cx="436997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 오늘은 뭐 먹지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이상 힘들게 검색하고 다니지 마세요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좋아하는 음식 종류를 미리 알려주면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자동으로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약속장소 주변에 있는 평점이 높은 음식점들과 가격을 알려줘요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8E5097-A75E-4584-BB75-1FAE4161F31A}"/>
              </a:ext>
            </a:extLst>
          </p:cNvPr>
          <p:cNvCxnSpPr>
            <a:cxnSpLocks/>
          </p:cNvCxnSpPr>
          <p:nvPr/>
        </p:nvCxnSpPr>
        <p:spPr>
          <a:xfrm flipV="1">
            <a:off x="6961394" y="2217459"/>
            <a:ext cx="715205" cy="59516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20E519-0AF4-4BF2-B1E8-5F8A1704A267}"/>
              </a:ext>
            </a:extLst>
          </p:cNvPr>
          <p:cNvSpPr/>
          <p:nvPr/>
        </p:nvSpPr>
        <p:spPr>
          <a:xfrm>
            <a:off x="8326777" y="1506111"/>
            <a:ext cx="2788263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오늘 우산을 가져가야 하나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 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이상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고민하지 마세요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 장소의 날씨를 자동으로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시간 전에 알림으로 알려줘요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6BC79A-2BBA-4D40-BCFC-584AF3F4B941}"/>
              </a:ext>
            </a:extLst>
          </p:cNvPr>
          <p:cNvCxnSpPr>
            <a:cxnSpLocks/>
          </p:cNvCxnSpPr>
          <p:nvPr/>
        </p:nvCxnSpPr>
        <p:spPr>
          <a:xfrm flipH="1">
            <a:off x="4170732" y="3598670"/>
            <a:ext cx="1091151" cy="96890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51D49B-1F34-49FC-AFE9-6B407A50BE3B}"/>
              </a:ext>
            </a:extLst>
          </p:cNvPr>
          <p:cNvSpPr/>
          <p:nvPr/>
        </p:nvSpPr>
        <p:spPr>
          <a:xfrm>
            <a:off x="434566" y="3974987"/>
            <a:ext cx="3616295" cy="10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오늘 데이트 일정은 어때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데이트 장소를 순서대로 입력하면 지도에 길과 이동시간을 자동으로 표시해줍니다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570D8CC7-01F4-4800-BC9C-AEEDAA40311C}"/>
              </a:ext>
            </a:extLst>
          </p:cNvPr>
          <p:cNvSpPr>
            <a:spLocks/>
          </p:cNvSpPr>
          <p:nvPr/>
        </p:nvSpPr>
        <p:spPr bwMode="auto">
          <a:xfrm>
            <a:off x="7912905" y="1655577"/>
            <a:ext cx="293678" cy="387563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D67F1BE8-5CF4-4A15-AA86-3D406AC51B65}"/>
              </a:ext>
            </a:extLst>
          </p:cNvPr>
          <p:cNvSpPr>
            <a:spLocks noEditPoints="1"/>
          </p:cNvSpPr>
          <p:nvPr/>
        </p:nvSpPr>
        <p:spPr bwMode="auto">
          <a:xfrm>
            <a:off x="7469207" y="5046878"/>
            <a:ext cx="235073" cy="39537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75E71353-1E72-4570-90D1-B5A03A98077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08415" y="4008589"/>
            <a:ext cx="357572" cy="31702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CD6EA90-7483-48EB-B10F-3F2EF7DD2919}"/>
              </a:ext>
            </a:extLst>
          </p:cNvPr>
          <p:cNvSpPr/>
          <p:nvPr/>
        </p:nvSpPr>
        <p:spPr>
          <a:xfrm>
            <a:off x="434566" y="262550"/>
            <a:ext cx="343258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하나로 해결하세요</a:t>
            </a:r>
          </a:p>
        </p:txBody>
      </p:sp>
    </p:spTree>
    <p:extLst>
      <p:ext uri="{BB962C8B-B14F-4D97-AF65-F5344CB8AC3E}">
        <p14:creationId xmlns:p14="http://schemas.microsoft.com/office/powerpoint/2010/main" val="317496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DD8E79-6BFF-4FFE-B751-94730AA85907}"/>
              </a:ext>
            </a:extLst>
          </p:cNvPr>
          <p:cNvSpPr/>
          <p:nvPr/>
        </p:nvSpPr>
        <p:spPr>
          <a:xfrm>
            <a:off x="8673894" y="2731604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 25">
            <a:extLst>
              <a:ext uri="{FF2B5EF4-FFF2-40B4-BE49-F238E27FC236}">
                <a16:creationId xmlns:a16="http://schemas.microsoft.com/office/drawing/2014/main" id="{58EDBF83-A794-4B70-9BF8-5C9014AD680D}"/>
              </a:ext>
            </a:extLst>
          </p:cNvPr>
          <p:cNvSpPr/>
          <p:nvPr/>
        </p:nvSpPr>
        <p:spPr>
          <a:xfrm>
            <a:off x="3366466" y="1611705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약속장소를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업데이트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5" name="구부러진 연결선 26">
            <a:extLst>
              <a:ext uri="{FF2B5EF4-FFF2-40B4-BE49-F238E27FC236}">
                <a16:creationId xmlns:a16="http://schemas.microsoft.com/office/drawing/2014/main" id="{C37638C8-4C04-4364-B06B-D73C65031A38}"/>
              </a:ext>
            </a:extLst>
          </p:cNvPr>
          <p:cNvCxnSpPr>
            <a:stCxn id="14" idx="4"/>
            <a:endCxn id="13" idx="2"/>
          </p:cNvCxnSpPr>
          <p:nvPr/>
        </p:nvCxnSpPr>
        <p:spPr>
          <a:xfrm>
            <a:off x="7258531" y="2172258"/>
            <a:ext cx="1415363" cy="1754734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D3504494-BCB3-44D5-B93F-E153BF55BA2B}"/>
              </a:ext>
            </a:extLst>
          </p:cNvPr>
          <p:cNvSpPr>
            <a:spLocks/>
          </p:cNvSpPr>
          <p:nvPr/>
        </p:nvSpPr>
        <p:spPr bwMode="auto">
          <a:xfrm>
            <a:off x="9607258" y="317299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 44">
            <a:extLst>
              <a:ext uri="{FF2B5EF4-FFF2-40B4-BE49-F238E27FC236}">
                <a16:creationId xmlns:a16="http://schemas.microsoft.com/office/drawing/2014/main" id="{A7478970-7F85-43C6-A68A-EF016C0D9CDC}"/>
              </a:ext>
            </a:extLst>
          </p:cNvPr>
          <p:cNvSpPr/>
          <p:nvPr/>
        </p:nvSpPr>
        <p:spPr>
          <a:xfrm>
            <a:off x="3340129" y="3230078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기상청과 연동된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 약속장소의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날씨를 확인하고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전달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자유형 45">
            <a:extLst>
              <a:ext uri="{FF2B5EF4-FFF2-40B4-BE49-F238E27FC236}">
                <a16:creationId xmlns:a16="http://schemas.microsoft.com/office/drawing/2014/main" id="{536A6691-A138-4C62-A2DB-E27836628FC0}"/>
              </a:ext>
            </a:extLst>
          </p:cNvPr>
          <p:cNvSpPr/>
          <p:nvPr/>
        </p:nvSpPr>
        <p:spPr>
          <a:xfrm>
            <a:off x="3366466" y="4851595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시간 전에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알림으로 약속장소의 날씨를 알려줌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9" name="구부러진 연결선 46">
            <a:extLst>
              <a:ext uri="{FF2B5EF4-FFF2-40B4-BE49-F238E27FC236}">
                <a16:creationId xmlns:a16="http://schemas.microsoft.com/office/drawing/2014/main" id="{E53AB617-2B2C-4B36-9C1B-18B712EC9CD9}"/>
              </a:ext>
            </a:extLst>
          </p:cNvPr>
          <p:cNvCxnSpPr>
            <a:cxnSpLocks/>
          </p:cNvCxnSpPr>
          <p:nvPr/>
        </p:nvCxnSpPr>
        <p:spPr>
          <a:xfrm flipV="1">
            <a:off x="7121312" y="3917899"/>
            <a:ext cx="1467354" cy="89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47">
            <a:extLst>
              <a:ext uri="{FF2B5EF4-FFF2-40B4-BE49-F238E27FC236}">
                <a16:creationId xmlns:a16="http://schemas.microsoft.com/office/drawing/2014/main" id="{B043AC03-04C3-4D37-BC17-352222184B95}"/>
              </a:ext>
            </a:extLst>
          </p:cNvPr>
          <p:cNvCxnSpPr>
            <a:stCxn id="18" idx="5"/>
            <a:endCxn id="13" idx="2"/>
          </p:cNvCxnSpPr>
          <p:nvPr/>
        </p:nvCxnSpPr>
        <p:spPr>
          <a:xfrm flipV="1">
            <a:off x="7230334" y="3926992"/>
            <a:ext cx="1443560" cy="1504470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E4CCB-9E1A-42EE-B209-D682130EDB42}"/>
              </a:ext>
            </a:extLst>
          </p:cNvPr>
          <p:cNvSpPr/>
          <p:nvPr/>
        </p:nvSpPr>
        <p:spPr>
          <a:xfrm>
            <a:off x="8673894" y="3647138"/>
            <a:ext cx="2281753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</a:rPr>
              <a:t>날씨</a:t>
            </a:r>
            <a:endParaRPr lang="en-US" altLang="ko-KR" sz="3600" kern="0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D2A57-F6FB-44CB-A772-69363FB10F1B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A5DD9-A878-4A6B-B6EF-04DCB78A3C2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많이 더울까</a:t>
            </a:r>
            <a:r>
              <a:rPr lang="en-US" altLang="ko-KR" b="1" dirty="0">
                <a:solidFill>
                  <a:prstClr val="white"/>
                </a:solidFill>
              </a:rPr>
              <a:t>? </a:t>
            </a:r>
            <a:r>
              <a:rPr lang="ko-KR" altLang="en-US" b="1" dirty="0">
                <a:solidFill>
                  <a:prstClr val="white"/>
                </a:solidFill>
              </a:rPr>
              <a:t>비가 올까</a:t>
            </a:r>
            <a:r>
              <a:rPr lang="en-US" altLang="ko-KR" b="1" dirty="0">
                <a:solidFill>
                  <a:prstClr val="white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이상의 고민과 걱정은 그만하세요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CC9FC2-7E46-4DB8-8FA2-F1BB1B925BDF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EA816C-A063-473A-AC2F-82A7AD73B964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493DE-50D5-47DF-972A-3F4FB5FB071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15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먹는 것에는 언제나 진심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 힘들게 검색하지 마세요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E47668-D67C-4999-8A15-C5CF15010092}"/>
              </a:ext>
            </a:extLst>
          </p:cNvPr>
          <p:cNvGrpSpPr/>
          <p:nvPr/>
        </p:nvGrpSpPr>
        <p:grpSpPr>
          <a:xfrm rot="19800000">
            <a:off x="5651673" y="1522371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898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89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6383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6383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898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F1FA50B5-13EE-4E3B-80D6-812A324F6D63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6383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2121140" y="2104068"/>
            <a:ext cx="2867418" cy="10663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rgbClr val="6383EC"/>
                </a:solidFill>
              </a:rPr>
              <a:t>좋아하는 음식을 알려주세요</a:t>
            </a:r>
            <a:endParaRPr lang="en-US" altLang="ko-KR" sz="1600" b="1" dirty="0">
              <a:solidFill>
                <a:srgbClr val="6383EC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관련 음식들을 우선적으로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추천해드립니다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1A249B-65A1-4117-A322-E1616DEF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/>
        </p:blipFill>
        <p:spPr>
          <a:xfrm rot="21232104">
            <a:off x="6351750" y="2736534"/>
            <a:ext cx="1495101" cy="1495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양쪽 모서리가 둥근 사각형 54">
            <a:extLst>
              <a:ext uri="{FF2B5EF4-FFF2-40B4-BE49-F238E27FC236}">
                <a16:creationId xmlns:a16="http://schemas.microsoft.com/office/drawing/2014/main" id="{087C19BF-AB53-4754-98F6-1DC3EC2989C2}"/>
              </a:ext>
            </a:extLst>
          </p:cNvPr>
          <p:cNvSpPr/>
          <p:nvPr/>
        </p:nvSpPr>
        <p:spPr>
          <a:xfrm>
            <a:off x="2795830" y="4126155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6383EC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>
                <a:solidFill>
                  <a:srgbClr val="264259"/>
                </a:solidFill>
              </a:rPr>
              <a:t>양식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1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986496" y="3572012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양쪽 모서리가 둥근 사각형 56">
            <a:extLst>
              <a:ext uri="{FF2B5EF4-FFF2-40B4-BE49-F238E27FC236}">
                <a16:creationId xmlns:a16="http://schemas.microsoft.com/office/drawing/2014/main" id="{7209BC21-5EA7-4F3D-817B-C162E5E6CDC6}"/>
              </a:ext>
            </a:extLst>
          </p:cNvPr>
          <p:cNvSpPr/>
          <p:nvPr/>
        </p:nvSpPr>
        <p:spPr>
          <a:xfrm>
            <a:off x="2795830" y="4543690"/>
            <a:ext cx="2206171" cy="438604"/>
          </a:xfrm>
          <a:prstGeom prst="round2SameRect">
            <a:avLst>
              <a:gd name="adj1" fmla="val 0"/>
              <a:gd name="adj2" fmla="val 42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6383EC"/>
                </a:solidFill>
              </a:rPr>
              <a:t>○ </a:t>
            </a:r>
            <a:r>
              <a:rPr lang="ko-KR" altLang="en-US" sz="1050" dirty="0">
                <a:solidFill>
                  <a:schemeClr val="tx1"/>
                </a:solidFill>
              </a:rPr>
              <a:t>중식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20" name="양쪽 모서리가 둥근 사각형 57">
            <a:extLst>
              <a:ext uri="{FF2B5EF4-FFF2-40B4-BE49-F238E27FC236}">
                <a16:creationId xmlns:a16="http://schemas.microsoft.com/office/drawing/2014/main" id="{41D4B588-6075-4F04-A343-1278C1C68DBC}"/>
              </a:ext>
            </a:extLst>
          </p:cNvPr>
          <p:cNvSpPr/>
          <p:nvPr/>
        </p:nvSpPr>
        <p:spPr>
          <a:xfrm>
            <a:off x="9205505" y="2551792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FF898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prstClr val="white"/>
                </a:solidFill>
              </a:rPr>
              <a:t>● </a:t>
            </a:r>
            <a:r>
              <a:rPr lang="en-US" altLang="ko-KR" sz="1050" dirty="0">
                <a:solidFill>
                  <a:prstClr val="white"/>
                </a:solidFill>
              </a:rPr>
              <a:t>10000</a:t>
            </a:r>
            <a:r>
              <a:rPr lang="ko-KR" altLang="en-US" sz="1050" dirty="0">
                <a:solidFill>
                  <a:prstClr val="white"/>
                </a:solidFill>
              </a:rPr>
              <a:t>원 이하</a:t>
            </a:r>
            <a:endParaRPr lang="en-US" altLang="ko-KR" sz="1050" dirty="0">
              <a:solidFill>
                <a:prstClr val="white"/>
              </a:solidFill>
            </a:endParaRPr>
          </a:p>
        </p:txBody>
      </p:sp>
      <p:sp>
        <p:nvSpPr>
          <p:cNvPr id="21" name="자유형 58">
            <a:extLst>
              <a:ext uri="{FF2B5EF4-FFF2-40B4-BE49-F238E27FC236}">
                <a16:creationId xmlns:a16="http://schemas.microsoft.com/office/drawing/2014/main" id="{CDC6EC77-3C5F-40BA-87CF-FE6F3D12E8C4}"/>
              </a:ext>
            </a:extLst>
          </p:cNvPr>
          <p:cNvSpPr/>
          <p:nvPr/>
        </p:nvSpPr>
        <p:spPr>
          <a:xfrm>
            <a:off x="9454637" y="334665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FF8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59">
            <a:extLst>
              <a:ext uri="{FF2B5EF4-FFF2-40B4-BE49-F238E27FC236}">
                <a16:creationId xmlns:a16="http://schemas.microsoft.com/office/drawing/2014/main" id="{B406E8ED-46C5-4105-AB7C-3DC9CF9AF23F}"/>
              </a:ext>
            </a:extLst>
          </p:cNvPr>
          <p:cNvSpPr/>
          <p:nvPr/>
        </p:nvSpPr>
        <p:spPr>
          <a:xfrm>
            <a:off x="9205505" y="2990396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898C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10000 ~ 20000</a:t>
            </a:r>
            <a:r>
              <a:rPr lang="ko-KR" altLang="en-US" sz="1050" dirty="0">
                <a:solidFill>
                  <a:srgbClr val="264259"/>
                </a:solidFill>
              </a:rPr>
              <a:t> 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D0D6B7-5A15-4B5B-B8E8-1FE8D29442B9}"/>
              </a:ext>
            </a:extLst>
          </p:cNvPr>
          <p:cNvSpPr/>
          <p:nvPr/>
        </p:nvSpPr>
        <p:spPr>
          <a:xfrm>
            <a:off x="9047785" y="4444611"/>
            <a:ext cx="3112458" cy="1020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898C"/>
                </a:solidFill>
              </a:rPr>
              <a:t>어느정도 가격대를 원하세요</a:t>
            </a:r>
            <a:r>
              <a:rPr lang="en-US" altLang="ko-KR" sz="1400" b="1" dirty="0">
                <a:solidFill>
                  <a:srgbClr val="FF898C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가격대에 해당하는 음식들을 우선적으로 추천해드립니다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양쪽 모서리가 둥근 사각형 59">
            <a:extLst>
              <a:ext uri="{FF2B5EF4-FFF2-40B4-BE49-F238E27FC236}">
                <a16:creationId xmlns:a16="http://schemas.microsoft.com/office/drawing/2014/main" id="{831991D3-5BD3-4A8B-BD94-24877E4BE2E2}"/>
              </a:ext>
            </a:extLst>
          </p:cNvPr>
          <p:cNvSpPr/>
          <p:nvPr/>
        </p:nvSpPr>
        <p:spPr>
          <a:xfrm>
            <a:off x="9201888" y="3852849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898C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30000</a:t>
            </a:r>
            <a:r>
              <a:rPr lang="ko-KR" altLang="en-US" sz="1050" dirty="0">
                <a:solidFill>
                  <a:srgbClr val="264259"/>
                </a:solidFill>
              </a:rPr>
              <a:t>원 이상 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3" name="양쪽 모서리가 둥근 사각형 59">
            <a:extLst>
              <a:ext uri="{FF2B5EF4-FFF2-40B4-BE49-F238E27FC236}">
                <a16:creationId xmlns:a16="http://schemas.microsoft.com/office/drawing/2014/main" id="{0A0A3D42-F0AB-440B-9B4D-4B7F38E6E16B}"/>
              </a:ext>
            </a:extLst>
          </p:cNvPr>
          <p:cNvSpPr/>
          <p:nvPr/>
        </p:nvSpPr>
        <p:spPr>
          <a:xfrm>
            <a:off x="9201888" y="3429000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898C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20000 ~ 30000</a:t>
            </a:r>
            <a:r>
              <a:rPr lang="ko-KR" altLang="en-US" sz="1050" dirty="0">
                <a:solidFill>
                  <a:srgbClr val="264259"/>
                </a:solidFill>
              </a:rPr>
              <a:t> 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4" name="양쪽 모서리가 둥근 사각형 56">
            <a:extLst>
              <a:ext uri="{FF2B5EF4-FFF2-40B4-BE49-F238E27FC236}">
                <a16:creationId xmlns:a16="http://schemas.microsoft.com/office/drawing/2014/main" id="{A0E2CDDE-A415-45B8-A390-C104209626EE}"/>
              </a:ext>
            </a:extLst>
          </p:cNvPr>
          <p:cNvSpPr/>
          <p:nvPr/>
        </p:nvSpPr>
        <p:spPr>
          <a:xfrm>
            <a:off x="2794949" y="4961225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6383EC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>
                <a:solidFill>
                  <a:srgbClr val="264259"/>
                </a:solidFill>
              </a:rPr>
              <a:t>일식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5" name="양쪽 모서리가 둥근 사각형 54">
            <a:extLst>
              <a:ext uri="{FF2B5EF4-FFF2-40B4-BE49-F238E27FC236}">
                <a16:creationId xmlns:a16="http://schemas.microsoft.com/office/drawing/2014/main" id="{A0AF63CC-5232-4FBB-80D6-26429B822F1A}"/>
              </a:ext>
            </a:extLst>
          </p:cNvPr>
          <p:cNvSpPr/>
          <p:nvPr/>
        </p:nvSpPr>
        <p:spPr>
          <a:xfrm>
            <a:off x="2795830" y="3687551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6383EC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ko-KR" altLang="en-US" sz="1050" dirty="0">
                <a:solidFill>
                  <a:srgbClr val="264259"/>
                </a:solidFill>
              </a:rPr>
              <a:t>한식</a:t>
            </a:r>
            <a:endParaRPr lang="en-US" altLang="ko-KR" sz="1050" dirty="0">
              <a:solidFill>
                <a:srgbClr val="264259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BAEDBF-0230-47CB-9882-095A81B1423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13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482E-D6C8-4319-87B6-7C8FAF25E078}"/>
              </a:ext>
            </a:extLst>
          </p:cNvPr>
          <p:cNvSpPr txBox="1"/>
          <p:nvPr/>
        </p:nvSpPr>
        <p:spPr>
          <a:xfrm>
            <a:off x="1960443" y="907207"/>
            <a:ext cx="9365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하루하루</a:t>
            </a:r>
            <a:r>
              <a:rPr lang="ko-KR" altLang="en-US" sz="6000" dirty="0">
                <a:solidFill>
                  <a:srgbClr val="2F5597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6000" dirty="0">
                <a:solidFill>
                  <a:srgbClr val="2F5597"/>
                </a:solidFill>
                <a:latin typeface="Gabriola" panose="04040605051002020D02" pitchFamily="82" charset="0"/>
                <a:ea typeface="포천 막걸리체" panose="02030503000000000000" pitchFamily="18" charset="-127"/>
              </a:rPr>
              <a:t>LUNA</a:t>
            </a:r>
            <a:r>
              <a:rPr lang="ko-KR" altLang="en-US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ko-KR" altLang="en-US" sz="6000" b="1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새로운 질문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0FB392-4084-4C7C-99B9-DF17CE55F502}"/>
              </a:ext>
            </a:extLst>
          </p:cNvPr>
          <p:cNvSpPr/>
          <p:nvPr/>
        </p:nvSpPr>
        <p:spPr>
          <a:xfrm>
            <a:off x="3203759" y="5504597"/>
            <a:ext cx="852098" cy="262482"/>
          </a:xfrm>
          <a:prstGeom prst="rect">
            <a:avLst/>
          </a:prstGeom>
          <a:solidFill>
            <a:srgbClr val="FF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A38D0-99AA-4D52-9B80-DABFE2422F46}"/>
              </a:ext>
            </a:extLst>
          </p:cNvPr>
          <p:cNvSpPr/>
          <p:nvPr/>
        </p:nvSpPr>
        <p:spPr>
          <a:xfrm>
            <a:off x="5380006" y="5527113"/>
            <a:ext cx="852098" cy="262482"/>
          </a:xfrm>
          <a:prstGeom prst="rect">
            <a:avLst/>
          </a:prstGeom>
          <a:solidFill>
            <a:srgbClr val="FF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6C11E9-C5BA-4D57-8BDF-E5EEABE7BD28}"/>
              </a:ext>
            </a:extLst>
          </p:cNvPr>
          <p:cNvSpPr/>
          <p:nvPr/>
        </p:nvSpPr>
        <p:spPr>
          <a:xfrm>
            <a:off x="9765460" y="5515484"/>
            <a:ext cx="852098" cy="262482"/>
          </a:xfrm>
          <a:prstGeom prst="rect">
            <a:avLst/>
          </a:prstGeom>
          <a:solidFill>
            <a:srgbClr val="FF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DC3E1B-239F-4DE9-B80B-E909463B0366}"/>
              </a:ext>
            </a:extLst>
          </p:cNvPr>
          <p:cNvSpPr/>
          <p:nvPr/>
        </p:nvSpPr>
        <p:spPr>
          <a:xfrm>
            <a:off x="7517633" y="5554406"/>
            <a:ext cx="852098" cy="262482"/>
          </a:xfrm>
          <a:prstGeom prst="rect">
            <a:avLst/>
          </a:prstGeom>
          <a:solidFill>
            <a:srgbClr val="FF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D7828C-5069-403E-AFF1-0981E9E76CC8}"/>
              </a:ext>
            </a:extLst>
          </p:cNvPr>
          <p:cNvSpPr/>
          <p:nvPr/>
        </p:nvSpPr>
        <p:spPr>
          <a:xfrm>
            <a:off x="2605684" y="3798549"/>
            <a:ext cx="2153401" cy="1452347"/>
          </a:xfrm>
          <a:prstGeom prst="rect">
            <a:avLst/>
          </a:prstGeom>
          <a:solidFill>
            <a:srgbClr val="FAF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7DA8FC-3F38-4264-AB9A-DCCE0768291E}"/>
              </a:ext>
            </a:extLst>
          </p:cNvPr>
          <p:cNvSpPr/>
          <p:nvPr/>
        </p:nvSpPr>
        <p:spPr>
          <a:xfrm>
            <a:off x="4759420" y="3533539"/>
            <a:ext cx="2153401" cy="1733998"/>
          </a:xfrm>
          <a:prstGeom prst="rect">
            <a:avLst/>
          </a:prstGeom>
          <a:solidFill>
            <a:srgbClr val="FBF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CBBB10-BF44-45B1-B7B6-8589BBEB1048}"/>
              </a:ext>
            </a:extLst>
          </p:cNvPr>
          <p:cNvSpPr/>
          <p:nvPr/>
        </p:nvSpPr>
        <p:spPr>
          <a:xfrm>
            <a:off x="6912821" y="3231107"/>
            <a:ext cx="2153401" cy="2040393"/>
          </a:xfrm>
          <a:prstGeom prst="rect">
            <a:avLst/>
          </a:prstGeom>
          <a:solidFill>
            <a:srgbClr val="FCF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7766F9-6E5D-4E91-B407-208EA161E863}"/>
              </a:ext>
            </a:extLst>
          </p:cNvPr>
          <p:cNvSpPr/>
          <p:nvPr/>
        </p:nvSpPr>
        <p:spPr>
          <a:xfrm>
            <a:off x="9066221" y="2932678"/>
            <a:ext cx="2153401" cy="2343424"/>
          </a:xfrm>
          <a:prstGeom prst="rect">
            <a:avLst/>
          </a:prstGeom>
          <a:solidFill>
            <a:srgbClr val="F9F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528AAB-11EB-49DC-B49A-63A01019FC4B}"/>
              </a:ext>
            </a:extLst>
          </p:cNvPr>
          <p:cNvSpPr txBox="1"/>
          <p:nvPr/>
        </p:nvSpPr>
        <p:spPr>
          <a:xfrm>
            <a:off x="3254239" y="5287949"/>
            <a:ext cx="839822" cy="606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defTabSz="685800" latinLnBrk="1"/>
            <a:r>
              <a:rPr lang="en-US" altLang="ko-KR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일차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839E22-3761-4535-9512-6BFEB7ED5887}"/>
              </a:ext>
            </a:extLst>
          </p:cNvPr>
          <p:cNvSpPr txBox="1"/>
          <p:nvPr/>
        </p:nvSpPr>
        <p:spPr>
          <a:xfrm>
            <a:off x="5415877" y="5287145"/>
            <a:ext cx="909618" cy="606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defTabSz="685800" latinLnBrk="1"/>
            <a:r>
              <a:rPr lang="en-US" altLang="ko-KR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일차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DBBBBD-FDB5-4171-8BBC-59CF218E6412}"/>
              </a:ext>
            </a:extLst>
          </p:cNvPr>
          <p:cNvSpPr txBox="1"/>
          <p:nvPr/>
        </p:nvSpPr>
        <p:spPr>
          <a:xfrm>
            <a:off x="7494138" y="5382237"/>
            <a:ext cx="896413" cy="606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defTabSz="685800" latinLnBrk="1"/>
            <a:r>
              <a:rPr lang="en-US" altLang="ko-KR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일차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127030-8C5A-4E4C-9D1B-0512F700467C}"/>
              </a:ext>
            </a:extLst>
          </p:cNvPr>
          <p:cNvSpPr txBox="1"/>
          <p:nvPr/>
        </p:nvSpPr>
        <p:spPr>
          <a:xfrm>
            <a:off x="9733350" y="5272684"/>
            <a:ext cx="900185" cy="606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defTabSz="685800" latinLnBrk="1"/>
            <a:r>
              <a:rPr lang="en-US" altLang="ko-KR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A33F3-8A5A-485D-A5F2-EAC919398433}"/>
              </a:ext>
            </a:extLst>
          </p:cNvPr>
          <p:cNvSpPr txBox="1"/>
          <p:nvPr/>
        </p:nvSpPr>
        <p:spPr>
          <a:xfrm>
            <a:off x="2807736" y="4367957"/>
            <a:ext cx="26002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/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그 사람의 첫인상은 </a:t>
            </a:r>
            <a:endParaRPr lang="en-US" altLang="ko-KR" sz="1500" dirty="0">
              <a:solidFill>
                <a:schemeClr val="bg1"/>
              </a:solidFill>
              <a:highlight>
                <a:srgbClr val="2F5597"/>
              </a:highligh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defTabSz="685800" latinLnBrk="1"/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어땠나요</a:t>
            </a:r>
            <a:r>
              <a:rPr lang="en-US" altLang="ko-KR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F236B0-2C15-4982-91E2-9E8C75172C36}"/>
              </a:ext>
            </a:extLst>
          </p:cNvPr>
          <p:cNvSpPr txBox="1"/>
          <p:nvPr/>
        </p:nvSpPr>
        <p:spPr>
          <a:xfrm>
            <a:off x="4896961" y="4101938"/>
            <a:ext cx="1617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/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연인에게 고마운 일</a:t>
            </a:r>
            <a:endParaRPr lang="en-US" altLang="ko-KR" sz="1500" dirty="0">
              <a:solidFill>
                <a:schemeClr val="bg1"/>
              </a:solidFill>
              <a:highlight>
                <a:srgbClr val="2F5597"/>
              </a:highligh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defTabSz="685800" latinLnBrk="1"/>
            <a:r>
              <a:rPr lang="en-US" altLang="ko-KR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가지를 알려주세요</a:t>
            </a:r>
            <a:r>
              <a:rPr lang="en-US" altLang="ko-KR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CC3AE-D34D-4E45-BE27-C861016CEE14}"/>
              </a:ext>
            </a:extLst>
          </p:cNvPr>
          <p:cNvSpPr txBox="1"/>
          <p:nvPr/>
        </p:nvSpPr>
        <p:spPr>
          <a:xfrm>
            <a:off x="7050362" y="3939742"/>
            <a:ext cx="19960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/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최근에 연인과 했던 </a:t>
            </a:r>
            <a:endParaRPr lang="en-US" altLang="ko-KR" sz="1500" dirty="0">
              <a:solidFill>
                <a:schemeClr val="bg1"/>
              </a:solidFill>
              <a:highlight>
                <a:srgbClr val="2F5597"/>
              </a:highligh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defTabSz="685800" latinLnBrk="1"/>
            <a:r>
              <a:rPr lang="ko-KR" altLang="en-US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가장 행복했던 데이트는</a:t>
            </a:r>
            <a:r>
              <a:rPr lang="en-US" altLang="ko-KR" sz="15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4D669-343A-441D-A5A2-107246699BFA}"/>
              </a:ext>
            </a:extLst>
          </p:cNvPr>
          <p:cNvSpPr txBox="1"/>
          <p:nvPr/>
        </p:nvSpPr>
        <p:spPr>
          <a:xfrm>
            <a:off x="9180426" y="3936783"/>
            <a:ext cx="202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/>
            <a:r>
              <a:rPr lang="ko-KR" altLang="en-US" sz="16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연인에게 반한 이유는 </a:t>
            </a:r>
            <a:endParaRPr lang="en-US" altLang="ko-KR" sz="1600" dirty="0">
              <a:solidFill>
                <a:schemeClr val="bg1"/>
              </a:solidFill>
              <a:highlight>
                <a:srgbClr val="2F5597"/>
              </a:highligh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defTabSz="685800" latinLnBrk="1"/>
            <a:r>
              <a:rPr lang="ko-KR" altLang="en-US" sz="16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무엇인가요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2F5597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8B24AA-AFD8-441E-8E46-AA2C3F35E1F0}"/>
              </a:ext>
            </a:extLst>
          </p:cNvPr>
          <p:cNvGrpSpPr/>
          <p:nvPr/>
        </p:nvGrpSpPr>
        <p:grpSpPr>
          <a:xfrm>
            <a:off x="2596450" y="5388667"/>
            <a:ext cx="613215" cy="276894"/>
            <a:chOff x="1225594" y="4731068"/>
            <a:chExt cx="694790" cy="28087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BDFE48C-2F53-4341-B0CD-FA8D0D907B52}"/>
                </a:ext>
              </a:extLst>
            </p:cNvPr>
            <p:cNvCxnSpPr/>
            <p:nvPr/>
          </p:nvCxnSpPr>
          <p:spPr>
            <a:xfrm>
              <a:off x="1225594" y="5011947"/>
              <a:ext cx="694790" cy="0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48F721F-9A23-4DEC-814F-A726EAE76CC5}"/>
                </a:ext>
              </a:extLst>
            </p:cNvPr>
            <p:cNvCxnSpPr/>
            <p:nvPr/>
          </p:nvCxnSpPr>
          <p:spPr>
            <a:xfrm>
              <a:off x="1234925" y="4731068"/>
              <a:ext cx="0" cy="280879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58A6A9-2460-4589-8638-EE77CEB37310}"/>
              </a:ext>
            </a:extLst>
          </p:cNvPr>
          <p:cNvGrpSpPr/>
          <p:nvPr/>
        </p:nvGrpSpPr>
        <p:grpSpPr>
          <a:xfrm>
            <a:off x="4759252" y="5433700"/>
            <a:ext cx="613215" cy="276894"/>
            <a:chOff x="1225594" y="4731068"/>
            <a:chExt cx="694790" cy="28087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5031E9A-26DD-4352-87A5-40276E4B8B4B}"/>
                </a:ext>
              </a:extLst>
            </p:cNvPr>
            <p:cNvCxnSpPr/>
            <p:nvPr/>
          </p:nvCxnSpPr>
          <p:spPr>
            <a:xfrm>
              <a:off x="1225594" y="5011947"/>
              <a:ext cx="694790" cy="0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D2BC5F-2C26-4A8C-9AC2-85606D161A6C}"/>
                </a:ext>
              </a:extLst>
            </p:cNvPr>
            <p:cNvCxnSpPr/>
            <p:nvPr/>
          </p:nvCxnSpPr>
          <p:spPr>
            <a:xfrm>
              <a:off x="1234925" y="4731068"/>
              <a:ext cx="0" cy="280879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FEB82A-32D4-417A-B00C-52BBCCDF2097}"/>
              </a:ext>
            </a:extLst>
          </p:cNvPr>
          <p:cNvGrpSpPr/>
          <p:nvPr/>
        </p:nvGrpSpPr>
        <p:grpSpPr>
          <a:xfrm>
            <a:off x="6904418" y="5425552"/>
            <a:ext cx="613215" cy="276894"/>
            <a:chOff x="1225594" y="4731068"/>
            <a:chExt cx="694790" cy="28087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95D065-3BD9-4501-9D8A-2C8ADE71BCFA}"/>
                </a:ext>
              </a:extLst>
            </p:cNvPr>
            <p:cNvCxnSpPr/>
            <p:nvPr/>
          </p:nvCxnSpPr>
          <p:spPr>
            <a:xfrm>
              <a:off x="1225594" y="5011947"/>
              <a:ext cx="694790" cy="0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3056F1A-65B9-4ED9-8874-B38A21EC6D08}"/>
                </a:ext>
              </a:extLst>
            </p:cNvPr>
            <p:cNvCxnSpPr/>
            <p:nvPr/>
          </p:nvCxnSpPr>
          <p:spPr>
            <a:xfrm>
              <a:off x="1234925" y="4731068"/>
              <a:ext cx="0" cy="280879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CFCB67-2066-4457-B077-DAC47CDD26BF}"/>
              </a:ext>
            </a:extLst>
          </p:cNvPr>
          <p:cNvGrpSpPr/>
          <p:nvPr/>
        </p:nvGrpSpPr>
        <p:grpSpPr>
          <a:xfrm>
            <a:off x="9093495" y="5425551"/>
            <a:ext cx="613215" cy="276894"/>
            <a:chOff x="1225594" y="4731068"/>
            <a:chExt cx="694790" cy="28087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B2FA99-A9A5-43FD-A541-054545466F7A}"/>
                </a:ext>
              </a:extLst>
            </p:cNvPr>
            <p:cNvCxnSpPr/>
            <p:nvPr/>
          </p:nvCxnSpPr>
          <p:spPr>
            <a:xfrm>
              <a:off x="1225594" y="5011947"/>
              <a:ext cx="694790" cy="0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A0303C-5C17-460D-878B-3DFB268FC7D2}"/>
                </a:ext>
              </a:extLst>
            </p:cNvPr>
            <p:cNvCxnSpPr/>
            <p:nvPr/>
          </p:nvCxnSpPr>
          <p:spPr>
            <a:xfrm>
              <a:off x="1234925" y="4731068"/>
              <a:ext cx="0" cy="280879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6248BD-13FB-4CB8-BD48-144DBFD56BE6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9B993-3536-436D-96FB-096E4ED6243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E8C83-64F5-44B9-9C57-5963FD73C891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사랑하는  사람을 알아가는 과정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하루에 하나씩 새로운 질문을 만나보세요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10F192-1DBD-4798-B77E-F45D1BA31AE3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03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F5502BC-995F-472A-9B8E-C3AF6D8A17A5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6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4514375" y="186679"/>
            <a:ext cx="2689067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앱의 기능 총정리	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05E1693-EE69-4319-94AB-8143D4B6000A}"/>
              </a:ext>
            </a:extLst>
          </p:cNvPr>
          <p:cNvSpPr/>
          <p:nvPr/>
        </p:nvSpPr>
        <p:spPr>
          <a:xfrm>
            <a:off x="462930" y="1702363"/>
            <a:ext cx="2645793" cy="2571709"/>
          </a:xfrm>
          <a:prstGeom prst="ellipse">
            <a:avLst/>
          </a:prstGeom>
          <a:solidFill>
            <a:srgbClr val="6C9F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미디어 업로드를 통한 다이어리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9BDF89E-F7B4-43EB-9592-C89012AA914B}"/>
              </a:ext>
            </a:extLst>
          </p:cNvPr>
          <p:cNvSpPr/>
          <p:nvPr/>
        </p:nvSpPr>
        <p:spPr>
          <a:xfrm>
            <a:off x="3447034" y="1675905"/>
            <a:ext cx="2531139" cy="2434126"/>
          </a:xfrm>
          <a:prstGeom prst="ellipse">
            <a:avLst/>
          </a:prstGeom>
          <a:solidFill>
            <a:srgbClr val="2F559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연인과의</a:t>
            </a:r>
            <a:endParaRPr lang="en-US" altLang="ko-KR" sz="24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연동을 통한</a:t>
            </a:r>
            <a:endParaRPr lang="en-US" altLang="ko-KR" sz="24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공유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26D9B4-1DEB-43E0-A74F-3228E3A7D7A5}"/>
              </a:ext>
            </a:extLst>
          </p:cNvPr>
          <p:cNvSpPr/>
          <p:nvPr/>
        </p:nvSpPr>
        <p:spPr>
          <a:xfrm>
            <a:off x="6201833" y="1702363"/>
            <a:ext cx="2434127" cy="2434126"/>
          </a:xfrm>
          <a:prstGeom prst="ellipse">
            <a:avLst/>
          </a:prstGeom>
          <a:solidFill>
            <a:srgbClr val="6C9F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매일 제시되는</a:t>
            </a:r>
            <a:endParaRPr lang="en-US" altLang="ko-KR" sz="24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질문들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465A22-AA9D-45EF-9293-69F7760A04D9}"/>
              </a:ext>
            </a:extLst>
          </p:cNvPr>
          <p:cNvSpPr/>
          <p:nvPr/>
        </p:nvSpPr>
        <p:spPr>
          <a:xfrm>
            <a:off x="8841980" y="1640627"/>
            <a:ext cx="2476459" cy="2497626"/>
          </a:xfrm>
          <a:prstGeom prst="ellipse">
            <a:avLst/>
          </a:prstGeom>
          <a:solidFill>
            <a:srgbClr val="2F559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캘린더 기능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746566-3F3F-4B24-87AD-71EED761B591}"/>
              </a:ext>
            </a:extLst>
          </p:cNvPr>
          <p:cNvCxnSpPr/>
          <p:nvPr/>
        </p:nvCxnSpPr>
        <p:spPr>
          <a:xfrm>
            <a:off x="2103327" y="4269100"/>
            <a:ext cx="1217063" cy="1084774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3C450D-115E-4E65-A9FE-4E9C1E4FCF64}"/>
              </a:ext>
            </a:extLst>
          </p:cNvPr>
          <p:cNvCxnSpPr/>
          <p:nvPr/>
        </p:nvCxnSpPr>
        <p:spPr>
          <a:xfrm rot="20700000">
            <a:off x="4778076" y="4190020"/>
            <a:ext cx="0" cy="540000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87C3E03-F8FB-43C9-9EE7-E79C5E8C7B53}"/>
              </a:ext>
            </a:extLst>
          </p:cNvPr>
          <p:cNvCxnSpPr/>
          <p:nvPr/>
        </p:nvCxnSpPr>
        <p:spPr>
          <a:xfrm rot="900000">
            <a:off x="7243182" y="4190853"/>
            <a:ext cx="0" cy="540000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6F8102-7125-433C-847F-B9BED3300D86}"/>
              </a:ext>
            </a:extLst>
          </p:cNvPr>
          <p:cNvCxnSpPr/>
          <p:nvPr/>
        </p:nvCxnSpPr>
        <p:spPr>
          <a:xfrm rot="5400000">
            <a:off x="8404940" y="4293787"/>
            <a:ext cx="1356020" cy="764154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2B7CE5-CD3D-4166-B6BB-334F7D1D081C}"/>
              </a:ext>
            </a:extLst>
          </p:cNvPr>
          <p:cNvSpPr txBox="1"/>
          <p:nvPr/>
        </p:nvSpPr>
        <p:spPr>
          <a:xfrm>
            <a:off x="5170329" y="5353874"/>
            <a:ext cx="1825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400" b="1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endParaRPr lang="ko-KR" altLang="en-US" sz="5400" b="1" dirty="0">
              <a:ln w="12700" cap="flat" cmpd="sng" algn="ctr">
                <a:solidFill>
                  <a:schemeClr val="lt1"/>
                </a:solidFill>
                <a:prstDash val="solid"/>
                <a:miter/>
              </a:ln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484B3-1368-4C19-BC0F-6AB1959D7065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4E5FC-A7FE-4E8E-9FDF-F4242438CBE1}"/>
              </a:ext>
            </a:extLst>
          </p:cNvPr>
          <p:cNvSpPr txBox="1"/>
          <p:nvPr/>
        </p:nvSpPr>
        <p:spPr>
          <a:xfrm>
            <a:off x="4628890" y="5078691"/>
            <a:ext cx="40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감성과 실용성 모두 가진 앱</a:t>
            </a:r>
          </a:p>
        </p:txBody>
      </p:sp>
    </p:spTree>
    <p:extLst>
      <p:ext uri="{BB962C8B-B14F-4D97-AF65-F5344CB8AC3E}">
        <p14:creationId xmlns:p14="http://schemas.microsoft.com/office/powerpoint/2010/main" val="347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300536" y="193412"/>
            <a:ext cx="1942150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모습   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4095E-14A0-44C6-8E1F-6A892A94D8DC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 descr="텍스트, 자연, 밤하늘이(가) 표시된 사진&#10;&#10;자동 생성된 설명">
            <a:extLst>
              <a:ext uri="{FF2B5EF4-FFF2-40B4-BE49-F238E27FC236}">
                <a16:creationId xmlns:a16="http://schemas.microsoft.com/office/drawing/2014/main" id="{6ACFC233-33A1-468B-964C-BFDBEBF4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980939"/>
            <a:ext cx="3059757" cy="5566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20FEEA-78DE-45A5-A34D-251FEE2E6C2B}"/>
              </a:ext>
            </a:extLst>
          </p:cNvPr>
          <p:cNvSpPr txBox="1"/>
          <p:nvPr/>
        </p:nvSpPr>
        <p:spPr>
          <a:xfrm>
            <a:off x="5082139" y="1896177"/>
            <a:ext cx="58544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#</a:t>
            </a:r>
            <a:r>
              <a:rPr lang="ko-KR" altLang="en-US" sz="2800" dirty="0"/>
              <a:t> 감성이 넘치는 시작화면</a:t>
            </a:r>
            <a:r>
              <a:rPr lang="en-US" altLang="ko-KR" sz="2800" dirty="0"/>
              <a:t>(</a:t>
            </a:r>
            <a:r>
              <a:rPr lang="ko-KR" altLang="en-US" sz="2800" dirty="0"/>
              <a:t>변경가능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  <a:p>
            <a:r>
              <a:rPr lang="en-US" altLang="ko-KR" sz="2800" dirty="0"/>
              <a:t># D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/>
              <a:t>DAY</a:t>
            </a:r>
            <a:r>
              <a:rPr lang="ko-KR" altLang="en-US" sz="2800" dirty="0"/>
              <a:t> 기능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#</a:t>
            </a:r>
            <a:r>
              <a:rPr lang="ko-KR" altLang="en-US" sz="2800" dirty="0"/>
              <a:t> 연인들을 위한 앱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# </a:t>
            </a:r>
            <a:r>
              <a:rPr lang="ko-KR" altLang="en-US" sz="2800" dirty="0"/>
              <a:t>추억을 하나하나 기록해보세요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3A8A1-DD3F-4D21-AD6D-B5849E33E32B}"/>
              </a:ext>
            </a:extLst>
          </p:cNvPr>
          <p:cNvSpPr txBox="1"/>
          <p:nvPr/>
        </p:nvSpPr>
        <p:spPr>
          <a:xfrm>
            <a:off x="2183371" y="4013734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D – 100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2021.07.23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>
            <a:alpha val="7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CFCE28-A27A-4F01-9805-85649A16ACFE}"/>
              </a:ext>
            </a:extLst>
          </p:cNvPr>
          <p:cNvGrpSpPr/>
          <p:nvPr/>
        </p:nvGrpSpPr>
        <p:grpSpPr>
          <a:xfrm>
            <a:off x="3496203" y="666523"/>
            <a:ext cx="6767795" cy="5946342"/>
            <a:chOff x="-135357" y="1003177"/>
            <a:chExt cx="9004604" cy="557115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1939D0-5091-4C24-9D28-D5C647A5FA6B}"/>
                </a:ext>
              </a:extLst>
            </p:cNvPr>
            <p:cNvSpPr/>
            <p:nvPr/>
          </p:nvSpPr>
          <p:spPr>
            <a:xfrm>
              <a:off x="274753" y="1003177"/>
              <a:ext cx="8594494" cy="5571153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333786-D6BF-4856-9FC7-2B75ADF7E04C}"/>
                </a:ext>
              </a:extLst>
            </p:cNvPr>
            <p:cNvSpPr/>
            <p:nvPr/>
          </p:nvSpPr>
          <p:spPr>
            <a:xfrm>
              <a:off x="-135357" y="1387065"/>
              <a:ext cx="876300" cy="4724401"/>
            </a:xfrm>
            <a:prstGeom prst="rect">
              <a:avLst/>
            </a:prstGeom>
            <a:solidFill>
              <a:srgbClr val="FFE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69BDAF-3DF4-4E50-B920-4E000A60CC34}"/>
              </a:ext>
            </a:extLst>
          </p:cNvPr>
          <p:cNvGrpSpPr/>
          <p:nvPr/>
        </p:nvGrpSpPr>
        <p:grpSpPr>
          <a:xfrm>
            <a:off x="2548697" y="1464814"/>
            <a:ext cx="3864098" cy="4326054"/>
            <a:chOff x="5157887" y="1732373"/>
            <a:chExt cx="3864098" cy="43260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33B2B-F10E-4787-AF1E-9558D5D1F50F}"/>
                </a:ext>
              </a:extLst>
            </p:cNvPr>
            <p:cNvSpPr txBox="1"/>
            <p:nvPr/>
          </p:nvSpPr>
          <p:spPr>
            <a:xfrm>
              <a:off x="6517155" y="1843730"/>
              <a:ext cx="24379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LUNA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 대하여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BA18E0-80EB-44FA-A30C-DDEF0E851E87}"/>
                </a:ext>
              </a:extLst>
            </p:cNvPr>
            <p:cNvSpPr txBox="1"/>
            <p:nvPr/>
          </p:nvSpPr>
          <p:spPr>
            <a:xfrm>
              <a:off x="6550588" y="3430805"/>
              <a:ext cx="2402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LUNA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만의 기능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46729-6A26-4038-AD71-94F0D258A855}"/>
                </a:ext>
              </a:extLst>
            </p:cNvPr>
            <p:cNvSpPr txBox="1"/>
            <p:nvPr/>
          </p:nvSpPr>
          <p:spPr>
            <a:xfrm>
              <a:off x="6505227" y="4955896"/>
              <a:ext cx="2381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LUNA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의 수익성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1C49D-181D-4D91-955F-DF471A45C574}"/>
                </a:ext>
              </a:extLst>
            </p:cNvPr>
            <p:cNvSpPr txBox="1"/>
            <p:nvPr/>
          </p:nvSpPr>
          <p:spPr>
            <a:xfrm>
              <a:off x="6581380" y="4002864"/>
              <a:ext cx="2440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LUNA</a:t>
              </a:r>
              <a:r>
                <a:rPr lang="ko-KR" altLang="en-US" sz="16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를 자세히 살펴보는 시간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C906F2-02FA-4525-AD08-6692DC42A51B}"/>
                </a:ext>
              </a:extLst>
            </p:cNvPr>
            <p:cNvSpPr txBox="1"/>
            <p:nvPr/>
          </p:nvSpPr>
          <p:spPr>
            <a:xfrm>
              <a:off x="6558074" y="2470967"/>
              <a:ext cx="1533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LUNA</a:t>
              </a:r>
              <a:r>
                <a:rPr lang="ko-KR" altLang="en-US" sz="16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의 탄생배경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A06CC7F-A615-46DC-A7B4-C701B783FF90}"/>
                </a:ext>
              </a:extLst>
            </p:cNvPr>
            <p:cNvCxnSpPr>
              <a:cxnSpLocks/>
            </p:cNvCxnSpPr>
            <p:nvPr/>
          </p:nvCxnSpPr>
          <p:spPr>
            <a:xfrm>
              <a:off x="6425682" y="1867309"/>
              <a:ext cx="0" cy="1028717"/>
            </a:xfrm>
            <a:prstGeom prst="line">
              <a:avLst/>
            </a:prstGeom>
            <a:ln w="3492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54A1C5C-7890-4B6F-B5B3-8F25E3ABE100}"/>
                </a:ext>
              </a:extLst>
            </p:cNvPr>
            <p:cNvCxnSpPr>
              <a:cxnSpLocks/>
            </p:cNvCxnSpPr>
            <p:nvPr/>
          </p:nvCxnSpPr>
          <p:spPr>
            <a:xfrm>
              <a:off x="6431902" y="3429000"/>
              <a:ext cx="0" cy="1028717"/>
            </a:xfrm>
            <a:prstGeom prst="line">
              <a:avLst/>
            </a:prstGeom>
            <a:ln w="3492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C82B9-B107-4A8D-B340-FF15A297373D}"/>
                </a:ext>
              </a:extLst>
            </p:cNvPr>
            <p:cNvCxnSpPr>
              <a:cxnSpLocks/>
            </p:cNvCxnSpPr>
            <p:nvPr/>
          </p:nvCxnSpPr>
          <p:spPr>
            <a:xfrm>
              <a:off x="6425682" y="4981914"/>
              <a:ext cx="0" cy="1028717"/>
            </a:xfrm>
            <a:prstGeom prst="line">
              <a:avLst/>
            </a:prstGeom>
            <a:ln w="3492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0537FAE-D598-45B8-99C1-5660A7027DB3}"/>
                </a:ext>
              </a:extLst>
            </p:cNvPr>
            <p:cNvGrpSpPr/>
            <p:nvPr/>
          </p:nvGrpSpPr>
          <p:grpSpPr>
            <a:xfrm>
              <a:off x="6531547" y="5530901"/>
              <a:ext cx="1841960" cy="527526"/>
              <a:chOff x="1859051" y="2472153"/>
              <a:chExt cx="1841960" cy="52752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022434-98F9-45A1-9F4C-61411AF3AF27}"/>
                  </a:ext>
                </a:extLst>
              </p:cNvPr>
              <p:cNvSpPr txBox="1"/>
              <p:nvPr/>
            </p:nvSpPr>
            <p:spPr>
              <a:xfrm>
                <a:off x="1885578" y="2472153"/>
                <a:ext cx="18154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의 수익성과 전망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68CE62-4960-43FC-8679-F154BCB90400}"/>
                  </a:ext>
                </a:extLst>
              </p:cNvPr>
              <p:cNvSpPr txBox="1"/>
              <p:nvPr/>
            </p:nvSpPr>
            <p:spPr>
              <a:xfrm>
                <a:off x="1859051" y="266112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600" dirty="0"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B91AAB-A350-4CBD-B201-3D3CC6B2B619}"/>
                </a:ext>
              </a:extLst>
            </p:cNvPr>
            <p:cNvSpPr txBox="1"/>
            <p:nvPr/>
          </p:nvSpPr>
          <p:spPr>
            <a:xfrm>
              <a:off x="5157887" y="1732373"/>
              <a:ext cx="8931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z="66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C1181E-8A08-4BB3-AD4C-0140D5D779E0}"/>
                </a:ext>
              </a:extLst>
            </p:cNvPr>
            <p:cNvSpPr txBox="1"/>
            <p:nvPr/>
          </p:nvSpPr>
          <p:spPr>
            <a:xfrm>
              <a:off x="5157887" y="3272604"/>
              <a:ext cx="98937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z="66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300026-267D-488E-A6D0-688F6F920268}"/>
                </a:ext>
              </a:extLst>
            </p:cNvPr>
            <p:cNvSpPr txBox="1"/>
            <p:nvPr/>
          </p:nvSpPr>
          <p:spPr>
            <a:xfrm>
              <a:off x="5160997" y="4868820"/>
              <a:ext cx="100059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z="66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338060"/>
            <a:ext cx="2300438" cy="585966"/>
            <a:chOff x="1375366" y="488239"/>
            <a:chExt cx="1455938" cy="5443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375366" y="488239"/>
              <a:ext cx="1455938" cy="544340"/>
              <a:chOff x="0" y="681037"/>
              <a:chExt cx="1262742" cy="538163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75653" y="681037"/>
                <a:ext cx="8708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0" y="681037"/>
                <a:ext cx="1099461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89860" y="545974"/>
              <a:ext cx="429351" cy="428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8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수익성 검토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-943554" y="6302101"/>
            <a:ext cx="405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</a:t>
            </a:r>
            <a:r>
              <a:rPr lang="en-US" altLang="ko-KR" sz="2000" b="1" dirty="0">
                <a:solidFill>
                  <a:prstClr val="white"/>
                </a:solidFill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20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수익성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수익성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EBB493-89BE-4DC0-8CA4-8222161F57CE}"/>
              </a:ext>
            </a:extLst>
          </p:cNvPr>
          <p:cNvGrpSpPr/>
          <p:nvPr/>
        </p:nvGrpSpPr>
        <p:grpSpPr>
          <a:xfrm>
            <a:off x="1230943" y="3009512"/>
            <a:ext cx="3016006" cy="2918082"/>
            <a:chOff x="1279101" y="3405752"/>
            <a:chExt cx="3016006" cy="29180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17481C-C138-4AAD-B7F8-457BCADE8B0A}"/>
                </a:ext>
              </a:extLst>
            </p:cNvPr>
            <p:cNvSpPr/>
            <p:nvPr/>
          </p:nvSpPr>
          <p:spPr>
            <a:xfrm>
              <a:off x="1523078" y="3846332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5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 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~ 2021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22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6CE8E7-6124-4A0C-9AB8-8F3BDE9513AC}"/>
                </a:ext>
              </a:extLst>
            </p:cNvPr>
            <p:cNvSpPr/>
            <p:nvPr/>
          </p:nvSpPr>
          <p:spPr>
            <a:xfrm>
              <a:off x="1523078" y="5734774"/>
              <a:ext cx="2772029" cy="589060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조사 기간</a:t>
              </a:r>
              <a:endParaRPr lang="en-US" altLang="ko-KR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04E82D-1FA2-4189-A7AD-A8A5FDCC031A}"/>
                </a:ext>
              </a:extLst>
            </p:cNvPr>
            <p:cNvGrpSpPr/>
            <p:nvPr/>
          </p:nvGrpSpPr>
          <p:grpSpPr>
            <a:xfrm>
              <a:off x="1279101" y="3405752"/>
              <a:ext cx="834663" cy="834663"/>
              <a:chOff x="1279101" y="3405752"/>
              <a:chExt cx="834663" cy="834663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BBB0CCE-80F3-40FC-B06D-F15727B98140}"/>
                  </a:ext>
                </a:extLst>
              </p:cNvPr>
              <p:cNvSpPr/>
              <p:nvPr/>
            </p:nvSpPr>
            <p:spPr>
              <a:xfrm>
                <a:off x="1279101" y="3405752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Group 19">
                <a:extLst>
                  <a:ext uri="{FF2B5EF4-FFF2-40B4-BE49-F238E27FC236}">
                    <a16:creationId xmlns:a16="http://schemas.microsoft.com/office/drawing/2014/main" id="{621A9D4B-9027-406C-9FB5-0121E08206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38365" y="3601738"/>
                <a:ext cx="454933" cy="454932"/>
                <a:chOff x="2349" y="2828"/>
                <a:chExt cx="1784" cy="1784"/>
              </a:xfrm>
            </p:grpSpPr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F4BD70B2-D25C-4B72-BD44-EBD75BBB6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1">
                  <a:extLst>
                    <a:ext uri="{FF2B5EF4-FFF2-40B4-BE49-F238E27FC236}">
                      <a16:creationId xmlns:a16="http://schemas.microsoft.com/office/drawing/2014/main" id="{A1D15F68-92F7-45D7-B2DD-EE3B8CAE8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rgbClr val="8570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22">
                  <a:extLst>
                    <a:ext uri="{FF2B5EF4-FFF2-40B4-BE49-F238E27FC236}">
                      <a16:creationId xmlns:a16="http://schemas.microsoft.com/office/drawing/2014/main" id="{8E45F966-2B60-4BC1-9420-624ECA715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3">
                  <a:extLst>
                    <a:ext uri="{FF2B5EF4-FFF2-40B4-BE49-F238E27FC236}">
                      <a16:creationId xmlns:a16="http://schemas.microsoft.com/office/drawing/2014/main" id="{FA8E394F-E240-4F15-AD42-E3AE30DBE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8471C00A-D92A-421A-88AD-67A220981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5">
                  <a:extLst>
                    <a:ext uri="{FF2B5EF4-FFF2-40B4-BE49-F238E27FC236}">
                      <a16:creationId xmlns:a16="http://schemas.microsoft.com/office/drawing/2014/main" id="{96969FDD-44A4-45C5-BB97-DD8ED5143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26">
                  <a:extLst>
                    <a:ext uri="{FF2B5EF4-FFF2-40B4-BE49-F238E27FC236}">
                      <a16:creationId xmlns:a16="http://schemas.microsoft.com/office/drawing/2014/main" id="{8ABBB90A-A530-479E-B4A0-C1E7E4F2A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27">
                  <a:extLst>
                    <a:ext uri="{FF2B5EF4-FFF2-40B4-BE49-F238E27FC236}">
                      <a16:creationId xmlns:a16="http://schemas.microsoft.com/office/drawing/2014/main" id="{9F4534B6-725F-48A7-9BBB-4EEED0D3E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28">
                  <a:extLst>
                    <a:ext uri="{FF2B5EF4-FFF2-40B4-BE49-F238E27FC236}">
                      <a16:creationId xmlns:a16="http://schemas.microsoft.com/office/drawing/2014/main" id="{F140E12A-59D3-40E3-B210-21289D314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37DA6371-5CE2-45C5-8BAB-CE48E011F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B222B0D8-B4EE-4AFD-A43D-8FF1158BB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Rectangle 31">
                  <a:extLst>
                    <a:ext uri="{FF2B5EF4-FFF2-40B4-BE49-F238E27FC236}">
                      <a16:creationId xmlns:a16="http://schemas.microsoft.com/office/drawing/2014/main" id="{A6D43157-A272-4003-A0B5-3A20E74C7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32">
                  <a:extLst>
                    <a:ext uri="{FF2B5EF4-FFF2-40B4-BE49-F238E27FC236}">
                      <a16:creationId xmlns:a16="http://schemas.microsoft.com/office/drawing/2014/main" id="{758ED4A0-7966-46B4-BF74-C8BFBCA9F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33">
                  <a:extLst>
                    <a:ext uri="{FF2B5EF4-FFF2-40B4-BE49-F238E27FC236}">
                      <a16:creationId xmlns:a16="http://schemas.microsoft.com/office/drawing/2014/main" id="{CFC85822-3193-4713-B931-E5D54FF709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34">
                  <a:extLst>
                    <a:ext uri="{FF2B5EF4-FFF2-40B4-BE49-F238E27FC236}">
                      <a16:creationId xmlns:a16="http://schemas.microsoft.com/office/drawing/2014/main" id="{F2BF2270-A26B-475C-AC9B-8D1294255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35">
                  <a:extLst>
                    <a:ext uri="{FF2B5EF4-FFF2-40B4-BE49-F238E27FC236}">
                      <a16:creationId xmlns:a16="http://schemas.microsoft.com/office/drawing/2014/main" id="{BE5E4FB8-E171-4523-ACBF-DB13F1A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36">
                  <a:extLst>
                    <a:ext uri="{FF2B5EF4-FFF2-40B4-BE49-F238E27FC236}">
                      <a16:creationId xmlns:a16="http://schemas.microsoft.com/office/drawing/2014/main" id="{138881C5-48C9-47D1-A58C-5C4235653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37">
                  <a:extLst>
                    <a:ext uri="{FF2B5EF4-FFF2-40B4-BE49-F238E27FC236}">
                      <a16:creationId xmlns:a16="http://schemas.microsoft.com/office/drawing/2014/main" id="{FC1E65DD-4909-4B71-81C9-C37AFB011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38">
                  <a:extLst>
                    <a:ext uri="{FF2B5EF4-FFF2-40B4-BE49-F238E27FC236}">
                      <a16:creationId xmlns:a16="http://schemas.microsoft.com/office/drawing/2014/main" id="{70F0F4F6-79F5-4FB8-AC81-F901E118A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45074F-CF1F-41E2-BC89-29569FCF88AE}"/>
              </a:ext>
            </a:extLst>
          </p:cNvPr>
          <p:cNvGrpSpPr/>
          <p:nvPr/>
        </p:nvGrpSpPr>
        <p:grpSpPr>
          <a:xfrm>
            <a:off x="4588083" y="3038723"/>
            <a:ext cx="3015920" cy="2894717"/>
            <a:chOff x="4636241" y="3434963"/>
            <a:chExt cx="3015920" cy="289471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E91488-683E-4B00-B46C-294ED6ACD2E0}"/>
                </a:ext>
              </a:extLst>
            </p:cNvPr>
            <p:cNvSpPr/>
            <p:nvPr/>
          </p:nvSpPr>
          <p:spPr>
            <a:xfrm>
              <a:off x="4880132" y="3852178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학교 앞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지하철역에서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학생들에게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45E266-E127-448B-8FE8-E45090DA4DBD}"/>
                </a:ext>
              </a:extLst>
            </p:cNvPr>
            <p:cNvSpPr/>
            <p:nvPr/>
          </p:nvSpPr>
          <p:spPr>
            <a:xfrm>
              <a:off x="4880132" y="5740620"/>
              <a:ext cx="2772029" cy="589060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어디서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 </a:t>
              </a: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누구를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ADB9973-E465-4542-AE54-6F74A9C4519F}"/>
                </a:ext>
              </a:extLst>
            </p:cNvPr>
            <p:cNvGrpSpPr/>
            <p:nvPr/>
          </p:nvGrpSpPr>
          <p:grpSpPr>
            <a:xfrm>
              <a:off x="4636241" y="3434963"/>
              <a:ext cx="834663" cy="834663"/>
              <a:chOff x="4636241" y="3434963"/>
              <a:chExt cx="834663" cy="83466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FE1B6CB-D543-4CE4-81B0-8C13F77FC4B0}"/>
                  </a:ext>
                </a:extLst>
              </p:cNvPr>
              <p:cNvSpPr/>
              <p:nvPr/>
            </p:nvSpPr>
            <p:spPr>
              <a:xfrm>
                <a:off x="4636241" y="3434963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Group 58">
                <a:extLst>
                  <a:ext uri="{FF2B5EF4-FFF2-40B4-BE49-F238E27FC236}">
                    <a16:creationId xmlns:a16="http://schemas.microsoft.com/office/drawing/2014/main" id="{FD9DED60-E8EA-4E67-8F94-A6147DA175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851966" y="3623114"/>
                <a:ext cx="367556" cy="452353"/>
                <a:chOff x="6133" y="1070"/>
                <a:chExt cx="1218" cy="1499"/>
              </a:xfrm>
            </p:grpSpPr>
            <p:sp>
              <p:nvSpPr>
                <p:cNvPr id="43" name="Freeform 59">
                  <a:extLst>
                    <a:ext uri="{FF2B5EF4-FFF2-40B4-BE49-F238E27FC236}">
                      <a16:creationId xmlns:a16="http://schemas.microsoft.com/office/drawing/2014/main" id="{41F712BB-AB07-4EFD-A910-D11A77B19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60">
                  <a:extLst>
                    <a:ext uri="{FF2B5EF4-FFF2-40B4-BE49-F238E27FC236}">
                      <a16:creationId xmlns:a16="http://schemas.microsoft.com/office/drawing/2014/main" id="{EFA7D3C2-F180-430F-9DFC-32C9059AF5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61">
                  <a:extLst>
                    <a:ext uri="{FF2B5EF4-FFF2-40B4-BE49-F238E27FC236}">
                      <a16:creationId xmlns:a16="http://schemas.microsoft.com/office/drawing/2014/main" id="{268F02C5-BC89-47BA-8D13-384139942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rgbClr val="3C3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Rectangle 62">
                  <a:extLst>
                    <a:ext uri="{FF2B5EF4-FFF2-40B4-BE49-F238E27FC236}">
                      <a16:creationId xmlns:a16="http://schemas.microsoft.com/office/drawing/2014/main" id="{4BB2E40E-E413-41D3-AF3F-27A902159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63">
                  <a:extLst>
                    <a:ext uri="{FF2B5EF4-FFF2-40B4-BE49-F238E27FC236}">
                      <a16:creationId xmlns:a16="http://schemas.microsoft.com/office/drawing/2014/main" id="{7ECEB854-9064-410F-ABF3-4FC5F21E3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64">
                  <a:extLst>
                    <a:ext uri="{FF2B5EF4-FFF2-40B4-BE49-F238E27FC236}">
                      <a16:creationId xmlns:a16="http://schemas.microsoft.com/office/drawing/2014/main" id="{95FC6E9A-ECD0-430A-AE60-759CD0F95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Rectangle 65">
                  <a:extLst>
                    <a:ext uri="{FF2B5EF4-FFF2-40B4-BE49-F238E27FC236}">
                      <a16:creationId xmlns:a16="http://schemas.microsoft.com/office/drawing/2014/main" id="{5F106196-CDFA-4AEE-A376-FCE686B66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66">
                  <a:extLst>
                    <a:ext uri="{FF2B5EF4-FFF2-40B4-BE49-F238E27FC236}">
                      <a16:creationId xmlns:a16="http://schemas.microsoft.com/office/drawing/2014/main" id="{B892C25F-0D74-4B51-B010-02B00544A1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67">
                  <a:extLst>
                    <a:ext uri="{FF2B5EF4-FFF2-40B4-BE49-F238E27FC236}">
                      <a16:creationId xmlns:a16="http://schemas.microsoft.com/office/drawing/2014/main" id="{A5F39D68-EACC-4733-B19B-5A948E554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Rectangle 68">
                  <a:extLst>
                    <a:ext uri="{FF2B5EF4-FFF2-40B4-BE49-F238E27FC236}">
                      <a16:creationId xmlns:a16="http://schemas.microsoft.com/office/drawing/2014/main" id="{E0598677-CDBC-4575-B7B3-D084E8E19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Rectangle 69">
                  <a:extLst>
                    <a:ext uri="{FF2B5EF4-FFF2-40B4-BE49-F238E27FC236}">
                      <a16:creationId xmlns:a16="http://schemas.microsoft.com/office/drawing/2014/main" id="{D17B2C17-1DD0-4FDE-A37E-335574282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Rectangle 70">
                  <a:extLst>
                    <a:ext uri="{FF2B5EF4-FFF2-40B4-BE49-F238E27FC236}">
                      <a16:creationId xmlns:a16="http://schemas.microsoft.com/office/drawing/2014/main" id="{126C0B85-6686-4A54-B67D-CEA697CE3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C290A485-37DE-4E6B-AAC2-DB6C2CA9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ectangle 72">
                  <a:extLst>
                    <a:ext uri="{FF2B5EF4-FFF2-40B4-BE49-F238E27FC236}">
                      <a16:creationId xmlns:a16="http://schemas.microsoft.com/office/drawing/2014/main" id="{3BB832DD-8942-4F80-9D51-04E2861982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Rectangle 73">
                  <a:extLst>
                    <a:ext uri="{FF2B5EF4-FFF2-40B4-BE49-F238E27FC236}">
                      <a16:creationId xmlns:a16="http://schemas.microsoft.com/office/drawing/2014/main" id="{5B0A2035-8B2C-454F-BED4-BB300CE7E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Rectangle 74">
                  <a:extLst>
                    <a:ext uri="{FF2B5EF4-FFF2-40B4-BE49-F238E27FC236}">
                      <a16:creationId xmlns:a16="http://schemas.microsoft.com/office/drawing/2014/main" id="{58C8973B-AB4F-4AE6-8D61-FE8013F1C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Rectangle 75">
                  <a:extLst>
                    <a:ext uri="{FF2B5EF4-FFF2-40B4-BE49-F238E27FC236}">
                      <a16:creationId xmlns:a16="http://schemas.microsoft.com/office/drawing/2014/main" id="{FEF26894-0AB5-4F2A-B1B9-7DF078A62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76">
                  <a:extLst>
                    <a:ext uri="{FF2B5EF4-FFF2-40B4-BE49-F238E27FC236}">
                      <a16:creationId xmlns:a16="http://schemas.microsoft.com/office/drawing/2014/main" id="{9C3F6552-CEC3-47B0-B3E3-92D06DFB8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77">
                  <a:extLst>
                    <a:ext uri="{FF2B5EF4-FFF2-40B4-BE49-F238E27FC236}">
                      <a16:creationId xmlns:a16="http://schemas.microsoft.com/office/drawing/2014/main" id="{30E4EB5D-F6C3-4C4C-991A-28CE5C3F2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519633-6F3F-4E30-853D-281E82911A45}"/>
              </a:ext>
            </a:extLst>
          </p:cNvPr>
          <p:cNvGrpSpPr/>
          <p:nvPr/>
        </p:nvGrpSpPr>
        <p:grpSpPr>
          <a:xfrm>
            <a:off x="7945223" y="3009512"/>
            <a:ext cx="3015834" cy="2920852"/>
            <a:chOff x="7993381" y="3405752"/>
            <a:chExt cx="3015834" cy="292085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4FF64A-91E0-4ECB-8FFF-F1488115DBEE}"/>
                </a:ext>
              </a:extLst>
            </p:cNvPr>
            <p:cNvSpPr/>
            <p:nvPr/>
          </p:nvSpPr>
          <p:spPr>
            <a:xfrm>
              <a:off x="8237186" y="3858024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14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살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~ 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살의 학생들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성비는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1:1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하나의 나이대에 약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12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명씩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32BFFD-ED13-48B1-9F6D-50711F515AA9}"/>
                </a:ext>
              </a:extLst>
            </p:cNvPr>
            <p:cNvSpPr/>
            <p:nvPr/>
          </p:nvSpPr>
          <p:spPr>
            <a:xfrm>
              <a:off x="8237186" y="5746466"/>
              <a:ext cx="2772029" cy="580138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나이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성별</a:t>
              </a:r>
              <a:endParaRPr lang="en-US" altLang="ko-KR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A261E5E-B409-486E-A149-6FA453680827}"/>
                </a:ext>
              </a:extLst>
            </p:cNvPr>
            <p:cNvGrpSpPr/>
            <p:nvPr/>
          </p:nvGrpSpPr>
          <p:grpSpPr>
            <a:xfrm>
              <a:off x="7993381" y="3405752"/>
              <a:ext cx="834663" cy="834663"/>
              <a:chOff x="7981953" y="3453073"/>
              <a:chExt cx="834663" cy="83466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F6BF160-4DD4-449B-84BA-61455399FCEA}"/>
                  </a:ext>
                </a:extLst>
              </p:cNvPr>
              <p:cNvSpPr/>
              <p:nvPr/>
            </p:nvSpPr>
            <p:spPr>
              <a:xfrm>
                <a:off x="7981953" y="3453073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Group 41">
                <a:extLst>
                  <a:ext uri="{FF2B5EF4-FFF2-40B4-BE49-F238E27FC236}">
                    <a16:creationId xmlns:a16="http://schemas.microsoft.com/office/drawing/2014/main" id="{117F6CC1-B1A1-44F5-B1DF-0C6E80826A9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92777" y="3608832"/>
                <a:ext cx="503215" cy="503550"/>
                <a:chOff x="4388" y="2708"/>
                <a:chExt cx="1500" cy="1501"/>
              </a:xfrm>
            </p:grpSpPr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9405BD42-11DD-4AB2-92D7-2B0F40C8AF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88" y="2709"/>
                  <a:ext cx="750" cy="1500"/>
                </a:xfrm>
                <a:custGeom>
                  <a:avLst/>
                  <a:gdLst>
                    <a:gd name="T0" fmla="*/ 4501 w 4501"/>
                    <a:gd name="T1" fmla="*/ 282 h 9004"/>
                    <a:gd name="T2" fmla="*/ 3874 w 4501"/>
                    <a:gd name="T3" fmla="*/ 50 h 9004"/>
                    <a:gd name="T4" fmla="*/ 3769 w 4501"/>
                    <a:gd name="T5" fmla="*/ 353 h 9004"/>
                    <a:gd name="T6" fmla="*/ 3431 w 4501"/>
                    <a:gd name="T7" fmla="*/ 127 h 9004"/>
                    <a:gd name="T8" fmla="*/ 2729 w 4501"/>
                    <a:gd name="T9" fmla="*/ 675 h 9004"/>
                    <a:gd name="T10" fmla="*/ 2883 w 4501"/>
                    <a:gd name="T11" fmla="*/ 310 h 9004"/>
                    <a:gd name="T12" fmla="*/ 2729 w 4501"/>
                    <a:gd name="T13" fmla="*/ 675 h 9004"/>
                    <a:gd name="T14" fmla="*/ 2300 w 4501"/>
                    <a:gd name="T15" fmla="*/ 580 h 9004"/>
                    <a:gd name="T16" fmla="*/ 2402 w 4501"/>
                    <a:gd name="T17" fmla="*/ 843 h 9004"/>
                    <a:gd name="T18" fmla="*/ 1632 w 4501"/>
                    <a:gd name="T19" fmla="*/ 1042 h 9004"/>
                    <a:gd name="T20" fmla="*/ 1814 w 4501"/>
                    <a:gd name="T21" fmla="*/ 1253 h 9004"/>
                    <a:gd name="T22" fmla="*/ 1617 w 4501"/>
                    <a:gd name="T23" fmla="*/ 1421 h 9004"/>
                    <a:gd name="T24" fmla="*/ 886 w 4501"/>
                    <a:gd name="T25" fmla="*/ 1824 h 9004"/>
                    <a:gd name="T26" fmla="*/ 1069 w 4501"/>
                    <a:gd name="T27" fmla="*/ 2041 h 9004"/>
                    <a:gd name="T28" fmla="*/ 641 w 4501"/>
                    <a:gd name="T29" fmla="*/ 2188 h 9004"/>
                    <a:gd name="T30" fmla="*/ 820 w 4501"/>
                    <a:gd name="T31" fmla="*/ 2443 h 9004"/>
                    <a:gd name="T32" fmla="*/ 319 w 4501"/>
                    <a:gd name="T33" fmla="*/ 2833 h 9004"/>
                    <a:gd name="T34" fmla="*/ 631 w 4501"/>
                    <a:gd name="T35" fmla="*/ 2807 h 9004"/>
                    <a:gd name="T36" fmla="*/ 127 w 4501"/>
                    <a:gd name="T37" fmla="*/ 3447 h 9004"/>
                    <a:gd name="T38" fmla="*/ 464 w 4501"/>
                    <a:gd name="T39" fmla="*/ 3250 h 9004"/>
                    <a:gd name="T40" fmla="*/ 309 w 4501"/>
                    <a:gd name="T41" fmla="*/ 4052 h 9004"/>
                    <a:gd name="T42" fmla="*/ 351 w 4501"/>
                    <a:gd name="T43" fmla="*/ 3785 h 9004"/>
                    <a:gd name="T44" fmla="*/ 309 w 4501"/>
                    <a:gd name="T45" fmla="*/ 4052 h 9004"/>
                    <a:gd name="T46" fmla="*/ 282 w 4501"/>
                    <a:gd name="T47" fmla="*/ 4333 h 9004"/>
                    <a:gd name="T48" fmla="*/ 56 w 4501"/>
                    <a:gd name="T49" fmla="*/ 5191 h 9004"/>
                    <a:gd name="T50" fmla="*/ 309 w 4501"/>
                    <a:gd name="T51" fmla="*/ 4882 h 9004"/>
                    <a:gd name="T52" fmla="*/ 56 w 4501"/>
                    <a:gd name="T53" fmla="*/ 5191 h 9004"/>
                    <a:gd name="T54" fmla="*/ 98 w 4501"/>
                    <a:gd name="T55" fmla="*/ 5473 h 9004"/>
                    <a:gd name="T56" fmla="*/ 450 w 4501"/>
                    <a:gd name="T57" fmla="*/ 5684 h 9004"/>
                    <a:gd name="T58" fmla="*/ 283 w 4501"/>
                    <a:gd name="T59" fmla="*/ 6101 h 9004"/>
                    <a:gd name="T60" fmla="*/ 603 w 4501"/>
                    <a:gd name="T61" fmla="*/ 6127 h 9004"/>
                    <a:gd name="T62" fmla="*/ 593 w 4501"/>
                    <a:gd name="T63" fmla="*/ 6746 h 9004"/>
                    <a:gd name="T64" fmla="*/ 809 w 4501"/>
                    <a:gd name="T65" fmla="*/ 6549 h 9004"/>
                    <a:gd name="T66" fmla="*/ 928 w 4501"/>
                    <a:gd name="T67" fmla="*/ 7233 h 9004"/>
                    <a:gd name="T68" fmla="*/ 1068 w 4501"/>
                    <a:gd name="T69" fmla="*/ 6947 h 9004"/>
                    <a:gd name="T70" fmla="*/ 1350 w 4501"/>
                    <a:gd name="T71" fmla="*/ 7723 h 9004"/>
                    <a:gd name="T72" fmla="*/ 1364 w 4501"/>
                    <a:gd name="T73" fmla="*/ 7330 h 9004"/>
                    <a:gd name="T74" fmla="*/ 1350 w 4501"/>
                    <a:gd name="T75" fmla="*/ 7723 h 9004"/>
                    <a:gd name="T76" fmla="*/ 1575 w 4501"/>
                    <a:gd name="T77" fmla="*/ 7921 h 9004"/>
                    <a:gd name="T78" fmla="*/ 2278 w 4501"/>
                    <a:gd name="T79" fmla="*/ 8413 h 9004"/>
                    <a:gd name="T80" fmla="*/ 2180 w 4501"/>
                    <a:gd name="T81" fmla="*/ 8019 h 9004"/>
                    <a:gd name="T82" fmla="*/ 2419 w 4501"/>
                    <a:gd name="T83" fmla="*/ 8160 h 9004"/>
                    <a:gd name="T84" fmla="*/ 2597 w 4501"/>
                    <a:gd name="T85" fmla="*/ 8598 h 9004"/>
                    <a:gd name="T86" fmla="*/ 2848 w 4501"/>
                    <a:gd name="T87" fmla="*/ 8397 h 9004"/>
                    <a:gd name="T88" fmla="*/ 3207 w 4501"/>
                    <a:gd name="T89" fmla="*/ 8820 h 9004"/>
                    <a:gd name="T90" fmla="*/ 3418 w 4501"/>
                    <a:gd name="T91" fmla="*/ 8596 h 9004"/>
                    <a:gd name="T92" fmla="*/ 3642 w 4501"/>
                    <a:gd name="T93" fmla="*/ 8920 h 9004"/>
                    <a:gd name="T94" fmla="*/ 3924 w 4501"/>
                    <a:gd name="T95" fmla="*/ 8962 h 9004"/>
                    <a:gd name="T96" fmla="*/ 4206 w 4501"/>
                    <a:gd name="T97" fmla="*/ 8989 h 9004"/>
                    <a:gd name="T98" fmla="*/ 4486 w 4501"/>
                    <a:gd name="T99" fmla="*/ 8722 h 9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501" h="9004">
                      <a:moveTo>
                        <a:pt x="4304" y="282"/>
                      </a:moveTo>
                      <a:lnTo>
                        <a:pt x="4290" y="0"/>
                      </a:lnTo>
                      <a:lnTo>
                        <a:pt x="4501" y="0"/>
                      </a:lnTo>
                      <a:lnTo>
                        <a:pt x="4501" y="282"/>
                      </a:lnTo>
                      <a:lnTo>
                        <a:pt x="4304" y="282"/>
                      </a:lnTo>
                      <a:close/>
                      <a:moveTo>
                        <a:pt x="3769" y="353"/>
                      </a:moveTo>
                      <a:lnTo>
                        <a:pt x="3727" y="71"/>
                      </a:lnTo>
                      <a:lnTo>
                        <a:pt x="3874" y="50"/>
                      </a:lnTo>
                      <a:lnTo>
                        <a:pt x="4008" y="29"/>
                      </a:lnTo>
                      <a:lnTo>
                        <a:pt x="4037" y="310"/>
                      </a:lnTo>
                      <a:lnTo>
                        <a:pt x="3896" y="331"/>
                      </a:lnTo>
                      <a:lnTo>
                        <a:pt x="3769" y="353"/>
                      </a:lnTo>
                      <a:close/>
                      <a:moveTo>
                        <a:pt x="3235" y="479"/>
                      </a:moveTo>
                      <a:lnTo>
                        <a:pt x="3151" y="211"/>
                      </a:lnTo>
                      <a:lnTo>
                        <a:pt x="3291" y="169"/>
                      </a:lnTo>
                      <a:lnTo>
                        <a:pt x="3431" y="127"/>
                      </a:lnTo>
                      <a:lnTo>
                        <a:pt x="3502" y="395"/>
                      </a:lnTo>
                      <a:lnTo>
                        <a:pt x="3368" y="437"/>
                      </a:lnTo>
                      <a:lnTo>
                        <a:pt x="3235" y="479"/>
                      </a:lnTo>
                      <a:close/>
                      <a:moveTo>
                        <a:pt x="2729" y="675"/>
                      </a:moveTo>
                      <a:lnTo>
                        <a:pt x="2616" y="422"/>
                      </a:lnTo>
                      <a:lnTo>
                        <a:pt x="2681" y="391"/>
                      </a:lnTo>
                      <a:lnTo>
                        <a:pt x="2819" y="333"/>
                      </a:lnTo>
                      <a:lnTo>
                        <a:pt x="2883" y="310"/>
                      </a:lnTo>
                      <a:lnTo>
                        <a:pt x="2982" y="564"/>
                      </a:lnTo>
                      <a:lnTo>
                        <a:pt x="2919" y="593"/>
                      </a:lnTo>
                      <a:lnTo>
                        <a:pt x="2792" y="646"/>
                      </a:lnTo>
                      <a:lnTo>
                        <a:pt x="2729" y="675"/>
                      </a:lnTo>
                      <a:close/>
                      <a:moveTo>
                        <a:pt x="2250" y="929"/>
                      </a:moveTo>
                      <a:lnTo>
                        <a:pt x="2110" y="690"/>
                      </a:lnTo>
                      <a:lnTo>
                        <a:pt x="2173" y="649"/>
                      </a:lnTo>
                      <a:lnTo>
                        <a:pt x="2300" y="580"/>
                      </a:lnTo>
                      <a:lnTo>
                        <a:pt x="2363" y="549"/>
                      </a:lnTo>
                      <a:lnTo>
                        <a:pt x="2503" y="802"/>
                      </a:lnTo>
                      <a:lnTo>
                        <a:pt x="2467" y="814"/>
                      </a:lnTo>
                      <a:lnTo>
                        <a:pt x="2402" y="843"/>
                      </a:lnTo>
                      <a:lnTo>
                        <a:pt x="2312" y="896"/>
                      </a:lnTo>
                      <a:lnTo>
                        <a:pt x="2250" y="929"/>
                      </a:lnTo>
                      <a:close/>
                      <a:moveTo>
                        <a:pt x="1814" y="1253"/>
                      </a:moveTo>
                      <a:lnTo>
                        <a:pt x="1632" y="1042"/>
                      </a:lnTo>
                      <a:lnTo>
                        <a:pt x="1744" y="950"/>
                      </a:lnTo>
                      <a:lnTo>
                        <a:pt x="1857" y="859"/>
                      </a:lnTo>
                      <a:lnTo>
                        <a:pt x="2025" y="1084"/>
                      </a:lnTo>
                      <a:lnTo>
                        <a:pt x="1814" y="1253"/>
                      </a:lnTo>
                      <a:close/>
                      <a:moveTo>
                        <a:pt x="1421" y="1619"/>
                      </a:moveTo>
                      <a:lnTo>
                        <a:pt x="1210" y="1421"/>
                      </a:lnTo>
                      <a:lnTo>
                        <a:pt x="1421" y="1210"/>
                      </a:lnTo>
                      <a:lnTo>
                        <a:pt x="1617" y="1421"/>
                      </a:lnTo>
                      <a:lnTo>
                        <a:pt x="1421" y="1619"/>
                      </a:lnTo>
                      <a:close/>
                      <a:moveTo>
                        <a:pt x="1069" y="2041"/>
                      </a:moveTo>
                      <a:lnTo>
                        <a:pt x="844" y="1886"/>
                      </a:lnTo>
                      <a:lnTo>
                        <a:pt x="886" y="1824"/>
                      </a:lnTo>
                      <a:lnTo>
                        <a:pt x="976" y="1714"/>
                      </a:lnTo>
                      <a:lnTo>
                        <a:pt x="1026" y="1661"/>
                      </a:lnTo>
                      <a:lnTo>
                        <a:pt x="1237" y="1830"/>
                      </a:lnTo>
                      <a:lnTo>
                        <a:pt x="1069" y="2041"/>
                      </a:lnTo>
                      <a:close/>
                      <a:moveTo>
                        <a:pt x="788" y="2505"/>
                      </a:moveTo>
                      <a:lnTo>
                        <a:pt x="535" y="2378"/>
                      </a:lnTo>
                      <a:lnTo>
                        <a:pt x="568" y="2315"/>
                      </a:lnTo>
                      <a:lnTo>
                        <a:pt x="641" y="2188"/>
                      </a:lnTo>
                      <a:lnTo>
                        <a:pt x="675" y="2125"/>
                      </a:lnTo>
                      <a:lnTo>
                        <a:pt x="915" y="2279"/>
                      </a:lnTo>
                      <a:lnTo>
                        <a:pt x="883" y="2332"/>
                      </a:lnTo>
                      <a:lnTo>
                        <a:pt x="820" y="2443"/>
                      </a:lnTo>
                      <a:lnTo>
                        <a:pt x="788" y="2505"/>
                      </a:lnTo>
                      <a:close/>
                      <a:moveTo>
                        <a:pt x="562" y="2997"/>
                      </a:moveTo>
                      <a:lnTo>
                        <a:pt x="295" y="2898"/>
                      </a:lnTo>
                      <a:lnTo>
                        <a:pt x="319" y="2833"/>
                      </a:lnTo>
                      <a:lnTo>
                        <a:pt x="377" y="2696"/>
                      </a:lnTo>
                      <a:lnTo>
                        <a:pt x="408" y="2631"/>
                      </a:lnTo>
                      <a:lnTo>
                        <a:pt x="661" y="2743"/>
                      </a:lnTo>
                      <a:lnTo>
                        <a:pt x="631" y="2807"/>
                      </a:lnTo>
                      <a:lnTo>
                        <a:pt x="583" y="2933"/>
                      </a:lnTo>
                      <a:lnTo>
                        <a:pt x="562" y="2997"/>
                      </a:lnTo>
                      <a:close/>
                      <a:moveTo>
                        <a:pt x="393" y="3518"/>
                      </a:moveTo>
                      <a:lnTo>
                        <a:pt x="127" y="3447"/>
                      </a:lnTo>
                      <a:lnTo>
                        <a:pt x="146" y="3375"/>
                      </a:lnTo>
                      <a:lnTo>
                        <a:pt x="177" y="3238"/>
                      </a:lnTo>
                      <a:lnTo>
                        <a:pt x="197" y="3165"/>
                      </a:lnTo>
                      <a:lnTo>
                        <a:pt x="464" y="3250"/>
                      </a:lnTo>
                      <a:lnTo>
                        <a:pt x="445" y="3323"/>
                      </a:lnTo>
                      <a:lnTo>
                        <a:pt x="414" y="3454"/>
                      </a:lnTo>
                      <a:lnTo>
                        <a:pt x="393" y="3518"/>
                      </a:lnTo>
                      <a:close/>
                      <a:moveTo>
                        <a:pt x="309" y="4052"/>
                      </a:moveTo>
                      <a:lnTo>
                        <a:pt x="28" y="4024"/>
                      </a:lnTo>
                      <a:lnTo>
                        <a:pt x="50" y="3876"/>
                      </a:lnTo>
                      <a:lnTo>
                        <a:pt x="71" y="3742"/>
                      </a:lnTo>
                      <a:lnTo>
                        <a:pt x="351" y="3785"/>
                      </a:lnTo>
                      <a:lnTo>
                        <a:pt x="332" y="3856"/>
                      </a:lnTo>
                      <a:lnTo>
                        <a:pt x="315" y="3957"/>
                      </a:lnTo>
                      <a:lnTo>
                        <a:pt x="310" y="4020"/>
                      </a:lnTo>
                      <a:lnTo>
                        <a:pt x="309" y="4052"/>
                      </a:lnTo>
                      <a:close/>
                      <a:moveTo>
                        <a:pt x="0" y="4600"/>
                      </a:moveTo>
                      <a:lnTo>
                        <a:pt x="0" y="4502"/>
                      </a:lnTo>
                      <a:lnTo>
                        <a:pt x="0" y="4320"/>
                      </a:lnTo>
                      <a:lnTo>
                        <a:pt x="282" y="4333"/>
                      </a:lnTo>
                      <a:lnTo>
                        <a:pt x="282" y="4502"/>
                      </a:lnTo>
                      <a:lnTo>
                        <a:pt x="282" y="4600"/>
                      </a:lnTo>
                      <a:lnTo>
                        <a:pt x="0" y="4600"/>
                      </a:lnTo>
                      <a:close/>
                      <a:moveTo>
                        <a:pt x="56" y="5191"/>
                      </a:moveTo>
                      <a:lnTo>
                        <a:pt x="45" y="5117"/>
                      </a:lnTo>
                      <a:lnTo>
                        <a:pt x="30" y="4975"/>
                      </a:lnTo>
                      <a:lnTo>
                        <a:pt x="28" y="4910"/>
                      </a:lnTo>
                      <a:lnTo>
                        <a:pt x="309" y="4882"/>
                      </a:lnTo>
                      <a:lnTo>
                        <a:pt x="319" y="4947"/>
                      </a:lnTo>
                      <a:lnTo>
                        <a:pt x="329" y="5085"/>
                      </a:lnTo>
                      <a:lnTo>
                        <a:pt x="338" y="5149"/>
                      </a:lnTo>
                      <a:lnTo>
                        <a:pt x="56" y="5191"/>
                      </a:lnTo>
                      <a:close/>
                      <a:moveTo>
                        <a:pt x="169" y="5754"/>
                      </a:moveTo>
                      <a:lnTo>
                        <a:pt x="148" y="5682"/>
                      </a:lnTo>
                      <a:lnTo>
                        <a:pt x="111" y="5545"/>
                      </a:lnTo>
                      <a:lnTo>
                        <a:pt x="98" y="5473"/>
                      </a:lnTo>
                      <a:lnTo>
                        <a:pt x="380" y="5417"/>
                      </a:lnTo>
                      <a:lnTo>
                        <a:pt x="392" y="5481"/>
                      </a:lnTo>
                      <a:lnTo>
                        <a:pt x="429" y="5618"/>
                      </a:lnTo>
                      <a:lnTo>
                        <a:pt x="450" y="5684"/>
                      </a:lnTo>
                      <a:lnTo>
                        <a:pt x="169" y="5754"/>
                      </a:lnTo>
                      <a:close/>
                      <a:moveTo>
                        <a:pt x="366" y="6303"/>
                      </a:moveTo>
                      <a:lnTo>
                        <a:pt x="335" y="6238"/>
                      </a:lnTo>
                      <a:lnTo>
                        <a:pt x="283" y="6101"/>
                      </a:lnTo>
                      <a:lnTo>
                        <a:pt x="253" y="6035"/>
                      </a:lnTo>
                      <a:lnTo>
                        <a:pt x="520" y="5937"/>
                      </a:lnTo>
                      <a:lnTo>
                        <a:pt x="551" y="6000"/>
                      </a:lnTo>
                      <a:lnTo>
                        <a:pt x="603" y="6127"/>
                      </a:lnTo>
                      <a:lnTo>
                        <a:pt x="633" y="6190"/>
                      </a:lnTo>
                      <a:lnTo>
                        <a:pt x="366" y="6303"/>
                      </a:lnTo>
                      <a:close/>
                      <a:moveTo>
                        <a:pt x="633" y="6810"/>
                      </a:moveTo>
                      <a:lnTo>
                        <a:pt x="593" y="6746"/>
                      </a:lnTo>
                      <a:lnTo>
                        <a:pt x="524" y="6620"/>
                      </a:lnTo>
                      <a:lnTo>
                        <a:pt x="493" y="6556"/>
                      </a:lnTo>
                      <a:lnTo>
                        <a:pt x="746" y="6430"/>
                      </a:lnTo>
                      <a:lnTo>
                        <a:pt x="809" y="6549"/>
                      </a:lnTo>
                      <a:lnTo>
                        <a:pt x="872" y="6668"/>
                      </a:lnTo>
                      <a:lnTo>
                        <a:pt x="633" y="6810"/>
                      </a:lnTo>
                      <a:close/>
                      <a:moveTo>
                        <a:pt x="970" y="7287"/>
                      </a:moveTo>
                      <a:lnTo>
                        <a:pt x="928" y="7233"/>
                      </a:lnTo>
                      <a:lnTo>
                        <a:pt x="844" y="7111"/>
                      </a:lnTo>
                      <a:lnTo>
                        <a:pt x="802" y="7048"/>
                      </a:lnTo>
                      <a:lnTo>
                        <a:pt x="1026" y="6894"/>
                      </a:lnTo>
                      <a:lnTo>
                        <a:pt x="1068" y="6947"/>
                      </a:lnTo>
                      <a:lnTo>
                        <a:pt x="1141" y="7057"/>
                      </a:lnTo>
                      <a:lnTo>
                        <a:pt x="1181" y="7119"/>
                      </a:lnTo>
                      <a:lnTo>
                        <a:pt x="970" y="7287"/>
                      </a:lnTo>
                      <a:close/>
                      <a:moveTo>
                        <a:pt x="1350" y="7723"/>
                      </a:moveTo>
                      <a:lnTo>
                        <a:pt x="1297" y="7670"/>
                      </a:lnTo>
                      <a:lnTo>
                        <a:pt x="1197" y="7565"/>
                      </a:lnTo>
                      <a:lnTo>
                        <a:pt x="1153" y="7512"/>
                      </a:lnTo>
                      <a:lnTo>
                        <a:pt x="1364" y="7330"/>
                      </a:lnTo>
                      <a:lnTo>
                        <a:pt x="1408" y="7380"/>
                      </a:lnTo>
                      <a:lnTo>
                        <a:pt x="1503" y="7475"/>
                      </a:lnTo>
                      <a:lnTo>
                        <a:pt x="1547" y="7527"/>
                      </a:lnTo>
                      <a:lnTo>
                        <a:pt x="1350" y="7723"/>
                      </a:lnTo>
                      <a:close/>
                      <a:moveTo>
                        <a:pt x="1801" y="8103"/>
                      </a:moveTo>
                      <a:lnTo>
                        <a:pt x="1746" y="8061"/>
                      </a:lnTo>
                      <a:lnTo>
                        <a:pt x="1630" y="7971"/>
                      </a:lnTo>
                      <a:lnTo>
                        <a:pt x="1575" y="7921"/>
                      </a:lnTo>
                      <a:lnTo>
                        <a:pt x="1758" y="7709"/>
                      </a:lnTo>
                      <a:lnTo>
                        <a:pt x="1969" y="7878"/>
                      </a:lnTo>
                      <a:lnTo>
                        <a:pt x="1801" y="8103"/>
                      </a:lnTo>
                      <a:close/>
                      <a:moveTo>
                        <a:pt x="2278" y="8413"/>
                      </a:moveTo>
                      <a:lnTo>
                        <a:pt x="2215" y="8379"/>
                      </a:lnTo>
                      <a:lnTo>
                        <a:pt x="2089" y="8300"/>
                      </a:lnTo>
                      <a:lnTo>
                        <a:pt x="2025" y="8258"/>
                      </a:lnTo>
                      <a:lnTo>
                        <a:pt x="2180" y="8019"/>
                      </a:lnTo>
                      <a:lnTo>
                        <a:pt x="2207" y="8040"/>
                      </a:lnTo>
                      <a:lnTo>
                        <a:pt x="2264" y="8078"/>
                      </a:lnTo>
                      <a:lnTo>
                        <a:pt x="2355" y="8128"/>
                      </a:lnTo>
                      <a:lnTo>
                        <a:pt x="2419" y="8160"/>
                      </a:lnTo>
                      <a:lnTo>
                        <a:pt x="2278" y="8413"/>
                      </a:lnTo>
                      <a:close/>
                      <a:moveTo>
                        <a:pt x="2799" y="8680"/>
                      </a:moveTo>
                      <a:lnTo>
                        <a:pt x="2734" y="8651"/>
                      </a:lnTo>
                      <a:lnTo>
                        <a:pt x="2597" y="8598"/>
                      </a:lnTo>
                      <a:lnTo>
                        <a:pt x="2532" y="8567"/>
                      </a:lnTo>
                      <a:lnTo>
                        <a:pt x="2658" y="8314"/>
                      </a:lnTo>
                      <a:lnTo>
                        <a:pt x="2722" y="8345"/>
                      </a:lnTo>
                      <a:lnTo>
                        <a:pt x="2848" y="8397"/>
                      </a:lnTo>
                      <a:lnTo>
                        <a:pt x="2911" y="8427"/>
                      </a:lnTo>
                      <a:lnTo>
                        <a:pt x="2799" y="8680"/>
                      </a:lnTo>
                      <a:close/>
                      <a:moveTo>
                        <a:pt x="3347" y="8863"/>
                      </a:moveTo>
                      <a:lnTo>
                        <a:pt x="3207" y="8820"/>
                      </a:lnTo>
                      <a:lnTo>
                        <a:pt x="3066" y="8778"/>
                      </a:lnTo>
                      <a:lnTo>
                        <a:pt x="3151" y="8511"/>
                      </a:lnTo>
                      <a:lnTo>
                        <a:pt x="3277" y="8554"/>
                      </a:lnTo>
                      <a:lnTo>
                        <a:pt x="3418" y="8596"/>
                      </a:lnTo>
                      <a:lnTo>
                        <a:pt x="3347" y="8863"/>
                      </a:lnTo>
                      <a:close/>
                      <a:moveTo>
                        <a:pt x="3924" y="8962"/>
                      </a:moveTo>
                      <a:lnTo>
                        <a:pt x="3776" y="8941"/>
                      </a:lnTo>
                      <a:lnTo>
                        <a:pt x="3642" y="8920"/>
                      </a:lnTo>
                      <a:lnTo>
                        <a:pt x="3699" y="8638"/>
                      </a:lnTo>
                      <a:lnTo>
                        <a:pt x="3832" y="8659"/>
                      </a:lnTo>
                      <a:lnTo>
                        <a:pt x="3966" y="8680"/>
                      </a:lnTo>
                      <a:lnTo>
                        <a:pt x="3924" y="8962"/>
                      </a:lnTo>
                      <a:close/>
                      <a:moveTo>
                        <a:pt x="4501" y="9004"/>
                      </a:moveTo>
                      <a:lnTo>
                        <a:pt x="4427" y="9004"/>
                      </a:lnTo>
                      <a:lnTo>
                        <a:pt x="4280" y="8999"/>
                      </a:lnTo>
                      <a:lnTo>
                        <a:pt x="4206" y="8989"/>
                      </a:lnTo>
                      <a:lnTo>
                        <a:pt x="4219" y="8709"/>
                      </a:lnTo>
                      <a:lnTo>
                        <a:pt x="4285" y="8710"/>
                      </a:lnTo>
                      <a:lnTo>
                        <a:pt x="4422" y="8720"/>
                      </a:lnTo>
                      <a:lnTo>
                        <a:pt x="4486" y="8722"/>
                      </a:lnTo>
                      <a:lnTo>
                        <a:pt x="4486" y="9004"/>
                      </a:lnTo>
                      <a:lnTo>
                        <a:pt x="4501" y="900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Rectangle 43">
                  <a:extLst>
                    <a:ext uri="{FF2B5EF4-FFF2-40B4-BE49-F238E27FC236}">
                      <a16:creationId xmlns:a16="http://schemas.microsoft.com/office/drawing/2014/main" id="{DE22D776-C56E-4185-A85B-C12A19812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" y="3806"/>
                  <a:ext cx="471" cy="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EFD59B76-7F14-457A-B7AF-D7450EBF9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22" y="3782"/>
                  <a:ext cx="518" cy="277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45">
                  <a:extLst>
                    <a:ext uri="{FF2B5EF4-FFF2-40B4-BE49-F238E27FC236}">
                      <a16:creationId xmlns:a16="http://schemas.microsoft.com/office/drawing/2014/main" id="{86B400F0-2A2B-4ED5-9CF4-E09852088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2" y="4043"/>
                  <a:ext cx="295" cy="143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46">
                  <a:extLst>
                    <a:ext uri="{FF2B5EF4-FFF2-40B4-BE49-F238E27FC236}">
                      <a16:creationId xmlns:a16="http://schemas.microsoft.com/office/drawing/2014/main" id="{AA0FF387-92E6-438C-9026-F32DF2D61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1" y="4019"/>
                  <a:ext cx="342" cy="190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47">
                  <a:extLst>
                    <a:ext uri="{FF2B5EF4-FFF2-40B4-BE49-F238E27FC236}">
                      <a16:creationId xmlns:a16="http://schemas.microsoft.com/office/drawing/2014/main" id="{DA79DB5D-F0FC-4D30-BEAD-397AF0C78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5" y="2732"/>
                  <a:ext cx="970" cy="1072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48">
                  <a:extLst>
                    <a:ext uri="{FF2B5EF4-FFF2-40B4-BE49-F238E27FC236}">
                      <a16:creationId xmlns:a16="http://schemas.microsoft.com/office/drawing/2014/main" id="{7A5CCC54-F6C7-4C50-88C3-57D139DA3C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72" y="2708"/>
                  <a:ext cx="1016" cy="112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EEC7FFA6-BBB0-4331-9824-9C87236E6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378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50">
                  <a:extLst>
                    <a:ext uri="{FF2B5EF4-FFF2-40B4-BE49-F238E27FC236}">
                      <a16:creationId xmlns:a16="http://schemas.microsoft.com/office/drawing/2014/main" id="{3BAFB0BF-271A-4D5F-A869-8FDBE7F21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3897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Rectangle 51">
                  <a:extLst>
                    <a:ext uri="{FF2B5EF4-FFF2-40B4-BE49-F238E27FC236}">
                      <a16:creationId xmlns:a16="http://schemas.microsoft.com/office/drawing/2014/main" id="{5A88305A-EEEC-41D8-9B90-6F5394B66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401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52">
                  <a:extLst>
                    <a:ext uri="{FF2B5EF4-FFF2-40B4-BE49-F238E27FC236}">
                      <a16:creationId xmlns:a16="http://schemas.microsoft.com/office/drawing/2014/main" id="{A68ECB0E-9CB0-4FA7-A0CA-5EBADBDF5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2838"/>
                  <a:ext cx="1172" cy="90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3C3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53">
                  <a:extLst>
                    <a:ext uri="{FF2B5EF4-FFF2-40B4-BE49-F238E27FC236}">
                      <a16:creationId xmlns:a16="http://schemas.microsoft.com/office/drawing/2014/main" id="{3EED2A60-E8A2-46B1-8C65-1BC5C38D9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4" y="2943"/>
                  <a:ext cx="513" cy="514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54">
                  <a:extLst>
                    <a:ext uri="{FF2B5EF4-FFF2-40B4-BE49-F238E27FC236}">
                      <a16:creationId xmlns:a16="http://schemas.microsoft.com/office/drawing/2014/main" id="{14CF2976-B4DF-4D1C-AEB4-A030573C1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8" y="3097"/>
                  <a:ext cx="206" cy="206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55">
                  <a:extLst>
                    <a:ext uri="{FF2B5EF4-FFF2-40B4-BE49-F238E27FC236}">
                      <a16:creationId xmlns:a16="http://schemas.microsoft.com/office/drawing/2014/main" id="{4149E94B-8391-4085-8D8B-B536688CD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53" y="3074"/>
                  <a:ext cx="253" cy="253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C085BD-AB40-4027-B894-8E5EA3A8C8A3}"/>
              </a:ext>
            </a:extLst>
          </p:cNvPr>
          <p:cNvSpPr/>
          <p:nvPr/>
        </p:nvSpPr>
        <p:spPr>
          <a:xfrm>
            <a:off x="1492816" y="1747853"/>
            <a:ext cx="9206367" cy="923330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>
                  <a:solidFill>
                    <a:srgbClr val="2F5597">
                      <a:alpha val="99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궁금해서 직접 물어봤습니다</a:t>
            </a:r>
            <a:r>
              <a:rPr lang="en-US" altLang="ko-KR" sz="5400" b="1" dirty="0">
                <a:ln w="0">
                  <a:solidFill>
                    <a:srgbClr val="2F5597">
                      <a:alpha val="99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!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35E069-F947-42E6-BDAB-A11B490C7AE1}"/>
              </a:ext>
            </a:extLst>
          </p:cNvPr>
          <p:cNvSpPr/>
          <p:nvPr/>
        </p:nvSpPr>
        <p:spPr>
          <a:xfrm>
            <a:off x="4930182" y="1596240"/>
            <a:ext cx="130032" cy="123246"/>
          </a:xfrm>
          <a:prstGeom prst="ellipse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486EAE9-B3E0-4BED-8BEB-EC6EF15EB5A7}"/>
              </a:ext>
            </a:extLst>
          </p:cNvPr>
          <p:cNvSpPr/>
          <p:nvPr/>
        </p:nvSpPr>
        <p:spPr>
          <a:xfrm>
            <a:off x="5565942" y="1588989"/>
            <a:ext cx="130032" cy="123246"/>
          </a:xfrm>
          <a:prstGeom prst="ellipse">
            <a:avLst/>
          </a:prstGeom>
          <a:solidFill>
            <a:srgbClr val="6C9FCC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895565-0FC2-4FE0-B33B-916E0DB9ECAF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2F5597"/>
                </a:solidFill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Arial Narrow" panose="020B0606020202030204" pitchFamily="34" charset="0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05EC9F-7FAF-4FEC-9DA7-1C64657B1CBB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</p:spTree>
    <p:extLst>
      <p:ext uri="{BB962C8B-B14F-4D97-AF65-F5344CB8AC3E}">
        <p14:creationId xmlns:p14="http://schemas.microsoft.com/office/powerpoint/2010/main" val="417721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수익성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445321E-5BF7-4015-A25A-33D15C516E55}"/>
              </a:ext>
            </a:extLst>
          </p:cNvPr>
          <p:cNvGrpSpPr/>
          <p:nvPr/>
        </p:nvGrpSpPr>
        <p:grpSpPr>
          <a:xfrm>
            <a:off x="1452622" y="4295435"/>
            <a:ext cx="6103902" cy="1808476"/>
            <a:chOff x="3918810" y="3935228"/>
            <a:chExt cx="6103902" cy="180847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19EED7-84FC-461A-945A-017418D0C792}"/>
                </a:ext>
              </a:extLst>
            </p:cNvPr>
            <p:cNvSpPr/>
            <p:nvPr/>
          </p:nvSpPr>
          <p:spPr>
            <a:xfrm>
              <a:off x="4265070" y="5000487"/>
              <a:ext cx="5757642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최근 한 달 안에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highlight>
                    <a:srgbClr val="FFFF00"/>
                  </a:highlight>
                </a:rPr>
                <a:t>이중약속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을 잡은 적이 있나요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# 14 ~ 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각각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100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명을 대상으로 한 설문조사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(2021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년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월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endParaRPr lang="ko-KR" alt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F36FE28-CD46-4635-A74C-FEA52E4DA2AC}"/>
                </a:ext>
              </a:extLst>
            </p:cNvPr>
            <p:cNvGrpSpPr/>
            <p:nvPr/>
          </p:nvGrpSpPr>
          <p:grpSpPr>
            <a:xfrm>
              <a:off x="3918810" y="3935228"/>
              <a:ext cx="4489962" cy="922081"/>
              <a:chOff x="3867150" y="3935228"/>
              <a:chExt cx="4489962" cy="922081"/>
            </a:xfrm>
          </p:grpSpPr>
          <p:grpSp>
            <p:nvGrpSpPr>
              <p:cNvPr id="85" name="Group 4">
                <a:extLst>
                  <a:ext uri="{FF2B5EF4-FFF2-40B4-BE49-F238E27FC236}">
                    <a16:creationId xmlns:a16="http://schemas.microsoft.com/office/drawing/2014/main" id="{026488F5-F48F-468B-975C-5456CAE7788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7150" y="4121196"/>
                <a:ext cx="248685" cy="294741"/>
                <a:chOff x="1227" y="337"/>
                <a:chExt cx="2608" cy="309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10" name="Freeform 5">
                  <a:extLst>
                    <a:ext uri="{FF2B5EF4-FFF2-40B4-BE49-F238E27FC236}">
                      <a16:creationId xmlns:a16="http://schemas.microsoft.com/office/drawing/2014/main" id="{421A646E-AF3F-4D88-B6EF-C9BFC3E23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" y="337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6">
                  <a:extLst>
                    <a:ext uri="{FF2B5EF4-FFF2-40B4-BE49-F238E27FC236}">
                      <a16:creationId xmlns:a16="http://schemas.microsoft.com/office/drawing/2014/main" id="{3C164C26-6D34-425E-8C6D-E10B8EBE0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094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6" name="Group 9">
                <a:extLst>
                  <a:ext uri="{FF2B5EF4-FFF2-40B4-BE49-F238E27FC236}">
                    <a16:creationId xmlns:a16="http://schemas.microsoft.com/office/drawing/2014/main" id="{2BD82EBC-8091-49BD-B755-B0345A867F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9235" y="4587818"/>
                <a:ext cx="230832" cy="269491"/>
                <a:chOff x="4789" y="306"/>
                <a:chExt cx="2675" cy="312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8" name="Freeform 10">
                  <a:extLst>
                    <a:ext uri="{FF2B5EF4-FFF2-40B4-BE49-F238E27FC236}">
                      <a16:creationId xmlns:a16="http://schemas.microsoft.com/office/drawing/2014/main" id="{D3236F63-6D98-4606-9765-1092CD07C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5" y="306"/>
                  <a:ext cx="1953" cy="3050"/>
                </a:xfrm>
                <a:custGeom>
                  <a:avLst/>
                  <a:gdLst>
                    <a:gd name="T0" fmla="*/ 4028 w 5858"/>
                    <a:gd name="T1" fmla="*/ 5557 h 9152"/>
                    <a:gd name="T2" fmla="*/ 4331 w 5858"/>
                    <a:gd name="T3" fmla="*/ 5548 h 9152"/>
                    <a:gd name="T4" fmla="*/ 4795 w 5858"/>
                    <a:gd name="T5" fmla="*/ 5488 h 9152"/>
                    <a:gd name="T6" fmla="*/ 5097 w 5858"/>
                    <a:gd name="T7" fmla="*/ 5414 h 9152"/>
                    <a:gd name="T8" fmla="*/ 5398 w 5858"/>
                    <a:gd name="T9" fmla="*/ 5303 h 9152"/>
                    <a:gd name="T10" fmla="*/ 5678 w 5858"/>
                    <a:gd name="T11" fmla="*/ 5146 h 9152"/>
                    <a:gd name="T12" fmla="*/ 5858 w 5858"/>
                    <a:gd name="T13" fmla="*/ 4994 h 9152"/>
                    <a:gd name="T14" fmla="*/ 5783 w 5858"/>
                    <a:gd name="T15" fmla="*/ 4964 h 9152"/>
                    <a:gd name="T16" fmla="*/ 5630 w 5858"/>
                    <a:gd name="T17" fmla="*/ 4864 h 9152"/>
                    <a:gd name="T18" fmla="*/ 5486 w 5858"/>
                    <a:gd name="T19" fmla="*/ 4724 h 9152"/>
                    <a:gd name="T20" fmla="*/ 5343 w 5858"/>
                    <a:gd name="T21" fmla="*/ 4513 h 9152"/>
                    <a:gd name="T22" fmla="*/ 5224 w 5858"/>
                    <a:gd name="T23" fmla="*/ 4221 h 9152"/>
                    <a:gd name="T24" fmla="*/ 5149 w 5858"/>
                    <a:gd name="T25" fmla="*/ 3832 h 9152"/>
                    <a:gd name="T26" fmla="*/ 5143 w 5858"/>
                    <a:gd name="T27" fmla="*/ 3335 h 9152"/>
                    <a:gd name="T28" fmla="*/ 5169 w 5858"/>
                    <a:gd name="T29" fmla="*/ 3046 h 9152"/>
                    <a:gd name="T30" fmla="*/ 5189 w 5858"/>
                    <a:gd name="T31" fmla="*/ 2478 h 9152"/>
                    <a:gd name="T32" fmla="*/ 5158 w 5858"/>
                    <a:gd name="T33" fmla="*/ 1948 h 9152"/>
                    <a:gd name="T34" fmla="*/ 5068 w 5858"/>
                    <a:gd name="T35" fmla="*/ 1472 h 9152"/>
                    <a:gd name="T36" fmla="*/ 4917 w 5858"/>
                    <a:gd name="T37" fmla="*/ 1060 h 9152"/>
                    <a:gd name="T38" fmla="*/ 4728 w 5858"/>
                    <a:gd name="T39" fmla="*/ 769 h 9152"/>
                    <a:gd name="T40" fmla="*/ 4597 w 5858"/>
                    <a:gd name="T41" fmla="*/ 634 h 9152"/>
                    <a:gd name="T42" fmla="*/ 4448 w 5858"/>
                    <a:gd name="T43" fmla="*/ 524 h 9152"/>
                    <a:gd name="T44" fmla="*/ 4278 w 5858"/>
                    <a:gd name="T45" fmla="*/ 444 h 9152"/>
                    <a:gd name="T46" fmla="*/ 4089 w 5858"/>
                    <a:gd name="T47" fmla="*/ 392 h 9152"/>
                    <a:gd name="T48" fmla="*/ 3880 w 5858"/>
                    <a:gd name="T49" fmla="*/ 372 h 9152"/>
                    <a:gd name="T50" fmla="*/ 3710 w 5858"/>
                    <a:gd name="T51" fmla="*/ 379 h 9152"/>
                    <a:gd name="T52" fmla="*/ 3553 w 5858"/>
                    <a:gd name="T53" fmla="*/ 239 h 9152"/>
                    <a:gd name="T54" fmla="*/ 3353 w 5858"/>
                    <a:gd name="T55" fmla="*/ 124 h 9152"/>
                    <a:gd name="T56" fmla="*/ 3137 w 5858"/>
                    <a:gd name="T57" fmla="*/ 46 h 9152"/>
                    <a:gd name="T58" fmla="*/ 2870 w 5858"/>
                    <a:gd name="T59" fmla="*/ 3 h 9152"/>
                    <a:gd name="T60" fmla="*/ 2552 w 5858"/>
                    <a:gd name="T61" fmla="*/ 13 h 9152"/>
                    <a:gd name="T62" fmla="*/ 2185 w 5858"/>
                    <a:gd name="T63" fmla="*/ 100 h 9152"/>
                    <a:gd name="T64" fmla="*/ 2010 w 5858"/>
                    <a:gd name="T65" fmla="*/ 165 h 9152"/>
                    <a:gd name="T66" fmla="*/ 1770 w 5858"/>
                    <a:gd name="T67" fmla="*/ 277 h 9152"/>
                    <a:gd name="T68" fmla="*/ 1548 w 5858"/>
                    <a:gd name="T69" fmla="*/ 422 h 9152"/>
                    <a:gd name="T70" fmla="*/ 1323 w 5858"/>
                    <a:gd name="T71" fmla="*/ 640 h 9152"/>
                    <a:gd name="T72" fmla="*/ 1112 w 5858"/>
                    <a:gd name="T73" fmla="*/ 948 h 9152"/>
                    <a:gd name="T74" fmla="*/ 936 w 5858"/>
                    <a:gd name="T75" fmla="*/ 1364 h 9152"/>
                    <a:gd name="T76" fmla="*/ 814 w 5858"/>
                    <a:gd name="T77" fmla="*/ 1907 h 9152"/>
                    <a:gd name="T78" fmla="*/ 765 w 5858"/>
                    <a:gd name="T79" fmla="*/ 2596 h 9152"/>
                    <a:gd name="T80" fmla="*/ 770 w 5858"/>
                    <a:gd name="T81" fmla="*/ 2994 h 9152"/>
                    <a:gd name="T82" fmla="*/ 734 w 5858"/>
                    <a:gd name="T83" fmla="*/ 3660 h 9152"/>
                    <a:gd name="T84" fmla="*/ 641 w 5858"/>
                    <a:gd name="T85" fmla="*/ 4157 h 9152"/>
                    <a:gd name="T86" fmla="*/ 511 w 5858"/>
                    <a:gd name="T87" fmla="*/ 4510 h 9152"/>
                    <a:gd name="T88" fmla="*/ 364 w 5858"/>
                    <a:gd name="T89" fmla="*/ 4742 h 9152"/>
                    <a:gd name="T90" fmla="*/ 220 w 5858"/>
                    <a:gd name="T91" fmla="*/ 4879 h 9152"/>
                    <a:gd name="T92" fmla="*/ 72 w 5858"/>
                    <a:gd name="T93" fmla="*/ 4955 h 9152"/>
                    <a:gd name="T94" fmla="*/ 0 w 5858"/>
                    <a:gd name="T95" fmla="*/ 4969 h 9152"/>
                    <a:gd name="T96" fmla="*/ 138 w 5858"/>
                    <a:gd name="T97" fmla="*/ 5110 h 9152"/>
                    <a:gd name="T98" fmla="*/ 337 w 5858"/>
                    <a:gd name="T99" fmla="*/ 5246 h 9152"/>
                    <a:gd name="T100" fmla="*/ 569 w 5858"/>
                    <a:gd name="T101" fmla="*/ 5358 h 9152"/>
                    <a:gd name="T102" fmla="*/ 871 w 5858"/>
                    <a:gd name="T103" fmla="*/ 5460 h 9152"/>
                    <a:gd name="T104" fmla="*/ 1253 w 5858"/>
                    <a:gd name="T105" fmla="*/ 5535 h 9152"/>
                    <a:gd name="T106" fmla="*/ 1722 w 5858"/>
                    <a:gd name="T107" fmla="*/ 5570 h 9152"/>
                    <a:gd name="T108" fmla="*/ 1853 w 5858"/>
                    <a:gd name="T109" fmla="*/ 5973 h 9152"/>
                    <a:gd name="T110" fmla="*/ 4030 w 5858"/>
                    <a:gd name="T111" fmla="*/ 5979 h 9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58" h="9152">
                      <a:moveTo>
                        <a:pt x="4028" y="5950"/>
                      </a:moveTo>
                      <a:lnTo>
                        <a:pt x="4028" y="5557"/>
                      </a:lnTo>
                      <a:lnTo>
                        <a:pt x="4067" y="5558"/>
                      </a:lnTo>
                      <a:lnTo>
                        <a:pt x="4331" y="5548"/>
                      </a:lnTo>
                      <a:lnTo>
                        <a:pt x="4580" y="5522"/>
                      </a:lnTo>
                      <a:lnTo>
                        <a:pt x="4795" y="5488"/>
                      </a:lnTo>
                      <a:lnTo>
                        <a:pt x="4944" y="5456"/>
                      </a:lnTo>
                      <a:lnTo>
                        <a:pt x="5097" y="5414"/>
                      </a:lnTo>
                      <a:lnTo>
                        <a:pt x="5248" y="5365"/>
                      </a:lnTo>
                      <a:lnTo>
                        <a:pt x="5398" y="5303"/>
                      </a:lnTo>
                      <a:lnTo>
                        <a:pt x="5542" y="5231"/>
                      </a:lnTo>
                      <a:lnTo>
                        <a:pt x="5678" y="5146"/>
                      </a:lnTo>
                      <a:lnTo>
                        <a:pt x="5801" y="5048"/>
                      </a:lnTo>
                      <a:lnTo>
                        <a:pt x="5858" y="4994"/>
                      </a:lnTo>
                      <a:lnTo>
                        <a:pt x="5852" y="4992"/>
                      </a:lnTo>
                      <a:lnTo>
                        <a:pt x="5783" y="4964"/>
                      </a:lnTo>
                      <a:lnTo>
                        <a:pt x="5696" y="4913"/>
                      </a:lnTo>
                      <a:lnTo>
                        <a:pt x="5630" y="4864"/>
                      </a:lnTo>
                      <a:lnTo>
                        <a:pt x="5559" y="4802"/>
                      </a:lnTo>
                      <a:lnTo>
                        <a:pt x="5486" y="4724"/>
                      </a:lnTo>
                      <a:lnTo>
                        <a:pt x="5413" y="4628"/>
                      </a:lnTo>
                      <a:lnTo>
                        <a:pt x="5343" y="4513"/>
                      </a:lnTo>
                      <a:lnTo>
                        <a:pt x="5279" y="4377"/>
                      </a:lnTo>
                      <a:lnTo>
                        <a:pt x="5224" y="4221"/>
                      </a:lnTo>
                      <a:lnTo>
                        <a:pt x="5179" y="4038"/>
                      </a:lnTo>
                      <a:lnTo>
                        <a:pt x="5149" y="3832"/>
                      </a:lnTo>
                      <a:lnTo>
                        <a:pt x="5136" y="3597"/>
                      </a:lnTo>
                      <a:lnTo>
                        <a:pt x="5143" y="3335"/>
                      </a:lnTo>
                      <a:lnTo>
                        <a:pt x="5156" y="3191"/>
                      </a:lnTo>
                      <a:lnTo>
                        <a:pt x="5169" y="3046"/>
                      </a:lnTo>
                      <a:lnTo>
                        <a:pt x="5186" y="2759"/>
                      </a:lnTo>
                      <a:lnTo>
                        <a:pt x="5189" y="2478"/>
                      </a:lnTo>
                      <a:lnTo>
                        <a:pt x="5181" y="2209"/>
                      </a:lnTo>
                      <a:lnTo>
                        <a:pt x="5158" y="1948"/>
                      </a:lnTo>
                      <a:lnTo>
                        <a:pt x="5122" y="1702"/>
                      </a:lnTo>
                      <a:lnTo>
                        <a:pt x="5068" y="1472"/>
                      </a:lnTo>
                      <a:lnTo>
                        <a:pt x="5001" y="1257"/>
                      </a:lnTo>
                      <a:lnTo>
                        <a:pt x="4917" y="1060"/>
                      </a:lnTo>
                      <a:lnTo>
                        <a:pt x="4816" y="886"/>
                      </a:lnTo>
                      <a:lnTo>
                        <a:pt x="4728" y="769"/>
                      </a:lnTo>
                      <a:lnTo>
                        <a:pt x="4665" y="699"/>
                      </a:lnTo>
                      <a:lnTo>
                        <a:pt x="4597" y="634"/>
                      </a:lnTo>
                      <a:lnTo>
                        <a:pt x="4524" y="576"/>
                      </a:lnTo>
                      <a:lnTo>
                        <a:pt x="4448" y="524"/>
                      </a:lnTo>
                      <a:lnTo>
                        <a:pt x="4365" y="481"/>
                      </a:lnTo>
                      <a:lnTo>
                        <a:pt x="4278" y="444"/>
                      </a:lnTo>
                      <a:lnTo>
                        <a:pt x="4185" y="414"/>
                      </a:lnTo>
                      <a:lnTo>
                        <a:pt x="4089" y="392"/>
                      </a:lnTo>
                      <a:lnTo>
                        <a:pt x="3987" y="378"/>
                      </a:lnTo>
                      <a:lnTo>
                        <a:pt x="3880" y="372"/>
                      </a:lnTo>
                      <a:lnTo>
                        <a:pt x="3768" y="373"/>
                      </a:lnTo>
                      <a:lnTo>
                        <a:pt x="3710" y="379"/>
                      </a:lnTo>
                      <a:lnTo>
                        <a:pt x="3693" y="357"/>
                      </a:lnTo>
                      <a:lnTo>
                        <a:pt x="3553" y="239"/>
                      </a:lnTo>
                      <a:lnTo>
                        <a:pt x="3441" y="170"/>
                      </a:lnTo>
                      <a:lnTo>
                        <a:pt x="3353" y="124"/>
                      </a:lnTo>
                      <a:lnTo>
                        <a:pt x="3251" y="82"/>
                      </a:lnTo>
                      <a:lnTo>
                        <a:pt x="3137" y="46"/>
                      </a:lnTo>
                      <a:lnTo>
                        <a:pt x="3009" y="19"/>
                      </a:lnTo>
                      <a:lnTo>
                        <a:pt x="2870" y="3"/>
                      </a:lnTo>
                      <a:lnTo>
                        <a:pt x="2718" y="0"/>
                      </a:lnTo>
                      <a:lnTo>
                        <a:pt x="2552" y="13"/>
                      </a:lnTo>
                      <a:lnTo>
                        <a:pt x="2375" y="46"/>
                      </a:lnTo>
                      <a:lnTo>
                        <a:pt x="2185" y="100"/>
                      </a:lnTo>
                      <a:lnTo>
                        <a:pt x="2085" y="137"/>
                      </a:lnTo>
                      <a:lnTo>
                        <a:pt x="2010" y="165"/>
                      </a:lnTo>
                      <a:lnTo>
                        <a:pt x="1872" y="225"/>
                      </a:lnTo>
                      <a:lnTo>
                        <a:pt x="1770" y="277"/>
                      </a:lnTo>
                      <a:lnTo>
                        <a:pt x="1660" y="342"/>
                      </a:lnTo>
                      <a:lnTo>
                        <a:pt x="1548" y="422"/>
                      </a:lnTo>
                      <a:lnTo>
                        <a:pt x="1434" y="522"/>
                      </a:lnTo>
                      <a:lnTo>
                        <a:pt x="1323" y="640"/>
                      </a:lnTo>
                      <a:lnTo>
                        <a:pt x="1214" y="781"/>
                      </a:lnTo>
                      <a:lnTo>
                        <a:pt x="1112" y="948"/>
                      </a:lnTo>
                      <a:lnTo>
                        <a:pt x="1018" y="1141"/>
                      </a:lnTo>
                      <a:lnTo>
                        <a:pt x="936" y="1364"/>
                      </a:lnTo>
                      <a:lnTo>
                        <a:pt x="867" y="1619"/>
                      </a:lnTo>
                      <a:lnTo>
                        <a:pt x="814" y="1907"/>
                      </a:lnTo>
                      <a:lnTo>
                        <a:pt x="779" y="2232"/>
                      </a:lnTo>
                      <a:lnTo>
                        <a:pt x="765" y="2596"/>
                      </a:lnTo>
                      <a:lnTo>
                        <a:pt x="767" y="2795"/>
                      </a:lnTo>
                      <a:lnTo>
                        <a:pt x="770" y="2994"/>
                      </a:lnTo>
                      <a:lnTo>
                        <a:pt x="760" y="3349"/>
                      </a:lnTo>
                      <a:lnTo>
                        <a:pt x="734" y="3660"/>
                      </a:lnTo>
                      <a:lnTo>
                        <a:pt x="694" y="3928"/>
                      </a:lnTo>
                      <a:lnTo>
                        <a:pt x="641" y="4157"/>
                      </a:lnTo>
                      <a:lnTo>
                        <a:pt x="580" y="4350"/>
                      </a:lnTo>
                      <a:lnTo>
                        <a:pt x="511" y="4510"/>
                      </a:lnTo>
                      <a:lnTo>
                        <a:pt x="439" y="4638"/>
                      </a:lnTo>
                      <a:lnTo>
                        <a:pt x="364" y="4742"/>
                      </a:lnTo>
                      <a:lnTo>
                        <a:pt x="291" y="4820"/>
                      </a:lnTo>
                      <a:lnTo>
                        <a:pt x="220" y="4879"/>
                      </a:lnTo>
                      <a:lnTo>
                        <a:pt x="155" y="4919"/>
                      </a:lnTo>
                      <a:lnTo>
                        <a:pt x="72" y="4955"/>
                      </a:lnTo>
                      <a:lnTo>
                        <a:pt x="5" y="4969"/>
                      </a:lnTo>
                      <a:lnTo>
                        <a:pt x="0" y="4969"/>
                      </a:lnTo>
                      <a:lnTo>
                        <a:pt x="13" y="4988"/>
                      </a:lnTo>
                      <a:lnTo>
                        <a:pt x="138" y="5110"/>
                      </a:lnTo>
                      <a:lnTo>
                        <a:pt x="247" y="5190"/>
                      </a:lnTo>
                      <a:lnTo>
                        <a:pt x="337" y="5246"/>
                      </a:lnTo>
                      <a:lnTo>
                        <a:pt x="445" y="5303"/>
                      </a:lnTo>
                      <a:lnTo>
                        <a:pt x="569" y="5358"/>
                      </a:lnTo>
                      <a:lnTo>
                        <a:pt x="710" y="5411"/>
                      </a:lnTo>
                      <a:lnTo>
                        <a:pt x="871" y="5460"/>
                      </a:lnTo>
                      <a:lnTo>
                        <a:pt x="1053" y="5502"/>
                      </a:lnTo>
                      <a:lnTo>
                        <a:pt x="1253" y="5535"/>
                      </a:lnTo>
                      <a:lnTo>
                        <a:pt x="1476" y="5558"/>
                      </a:lnTo>
                      <a:lnTo>
                        <a:pt x="1722" y="5570"/>
                      </a:lnTo>
                      <a:lnTo>
                        <a:pt x="1853" y="5570"/>
                      </a:lnTo>
                      <a:lnTo>
                        <a:pt x="1853" y="5973"/>
                      </a:lnTo>
                      <a:lnTo>
                        <a:pt x="2944" y="9152"/>
                      </a:lnTo>
                      <a:lnTo>
                        <a:pt x="4030" y="5979"/>
                      </a:lnTo>
                      <a:lnTo>
                        <a:pt x="4028" y="59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11">
                  <a:extLst>
                    <a:ext uri="{FF2B5EF4-FFF2-40B4-BE49-F238E27FC236}">
                      <a16:creationId xmlns:a16="http://schemas.microsoft.com/office/drawing/2014/main" id="{22868B7E-7449-4CA8-BA98-BB0EE143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9" y="2400"/>
                  <a:ext cx="2675" cy="1029"/>
                </a:xfrm>
                <a:custGeom>
                  <a:avLst/>
                  <a:gdLst>
                    <a:gd name="T0" fmla="*/ 8023 w 8024"/>
                    <a:gd name="T1" fmla="*/ 2914 h 3085"/>
                    <a:gd name="T2" fmla="*/ 7804 w 8024"/>
                    <a:gd name="T3" fmla="*/ 1705 h 3085"/>
                    <a:gd name="T4" fmla="*/ 7788 w 8024"/>
                    <a:gd name="T5" fmla="*/ 1631 h 3085"/>
                    <a:gd name="T6" fmla="*/ 7745 w 8024"/>
                    <a:gd name="T7" fmla="*/ 1490 h 3085"/>
                    <a:gd name="T8" fmla="*/ 7686 w 8024"/>
                    <a:gd name="T9" fmla="*/ 1356 h 3085"/>
                    <a:gd name="T10" fmla="*/ 7612 w 8024"/>
                    <a:gd name="T11" fmla="*/ 1231 h 3085"/>
                    <a:gd name="T12" fmla="*/ 7524 w 8024"/>
                    <a:gd name="T13" fmla="*/ 1114 h 3085"/>
                    <a:gd name="T14" fmla="*/ 7424 w 8024"/>
                    <a:gd name="T15" fmla="*/ 1009 h 3085"/>
                    <a:gd name="T16" fmla="*/ 7311 w 8024"/>
                    <a:gd name="T17" fmla="*/ 916 h 3085"/>
                    <a:gd name="T18" fmla="*/ 7187 w 8024"/>
                    <a:gd name="T19" fmla="*/ 835 h 3085"/>
                    <a:gd name="T20" fmla="*/ 7121 w 8024"/>
                    <a:gd name="T21" fmla="*/ 800 h 3085"/>
                    <a:gd name="T22" fmla="*/ 5750 w 8024"/>
                    <a:gd name="T23" fmla="*/ 125 h 3085"/>
                    <a:gd name="T24" fmla="*/ 5633 w 8024"/>
                    <a:gd name="T25" fmla="*/ 65 h 3085"/>
                    <a:gd name="T26" fmla="*/ 5518 w 8024"/>
                    <a:gd name="T27" fmla="*/ 0 h 3085"/>
                    <a:gd name="T28" fmla="*/ 5950 w 8024"/>
                    <a:gd name="T29" fmla="*/ 1274 h 3085"/>
                    <a:gd name="T30" fmla="*/ 5345 w 8024"/>
                    <a:gd name="T31" fmla="*/ 1228 h 3085"/>
                    <a:gd name="T32" fmla="*/ 4013 w 8024"/>
                    <a:gd name="T33" fmla="*/ 2868 h 3085"/>
                    <a:gd name="T34" fmla="*/ 2679 w 8024"/>
                    <a:gd name="T35" fmla="*/ 1228 h 3085"/>
                    <a:gd name="T36" fmla="*/ 2074 w 8024"/>
                    <a:gd name="T37" fmla="*/ 1274 h 3085"/>
                    <a:gd name="T38" fmla="*/ 2516 w 8024"/>
                    <a:gd name="T39" fmla="*/ 0 h 3085"/>
                    <a:gd name="T40" fmla="*/ 2241 w 8024"/>
                    <a:gd name="T41" fmla="*/ 140 h 3085"/>
                    <a:gd name="T42" fmla="*/ 903 w 8024"/>
                    <a:gd name="T43" fmla="*/ 800 h 3085"/>
                    <a:gd name="T44" fmla="*/ 837 w 8024"/>
                    <a:gd name="T45" fmla="*/ 835 h 3085"/>
                    <a:gd name="T46" fmla="*/ 713 w 8024"/>
                    <a:gd name="T47" fmla="*/ 916 h 3085"/>
                    <a:gd name="T48" fmla="*/ 601 w 8024"/>
                    <a:gd name="T49" fmla="*/ 1009 h 3085"/>
                    <a:gd name="T50" fmla="*/ 500 w 8024"/>
                    <a:gd name="T51" fmla="*/ 1114 h 3085"/>
                    <a:gd name="T52" fmla="*/ 412 w 8024"/>
                    <a:gd name="T53" fmla="*/ 1231 h 3085"/>
                    <a:gd name="T54" fmla="*/ 338 w 8024"/>
                    <a:gd name="T55" fmla="*/ 1356 h 3085"/>
                    <a:gd name="T56" fmla="*/ 279 w 8024"/>
                    <a:gd name="T57" fmla="*/ 1490 h 3085"/>
                    <a:gd name="T58" fmla="*/ 236 w 8024"/>
                    <a:gd name="T59" fmla="*/ 1631 h 3085"/>
                    <a:gd name="T60" fmla="*/ 222 w 8024"/>
                    <a:gd name="T61" fmla="*/ 1705 h 3085"/>
                    <a:gd name="T62" fmla="*/ 1 w 8024"/>
                    <a:gd name="T63" fmla="*/ 2914 h 3085"/>
                    <a:gd name="T64" fmla="*/ 0 w 8024"/>
                    <a:gd name="T65" fmla="*/ 2930 h 3085"/>
                    <a:gd name="T66" fmla="*/ 1 w 8024"/>
                    <a:gd name="T67" fmla="*/ 2963 h 3085"/>
                    <a:gd name="T68" fmla="*/ 16 w 8024"/>
                    <a:gd name="T69" fmla="*/ 3008 h 3085"/>
                    <a:gd name="T70" fmla="*/ 55 w 8024"/>
                    <a:gd name="T71" fmla="*/ 3055 h 3085"/>
                    <a:gd name="T72" fmla="*/ 97 w 8024"/>
                    <a:gd name="T73" fmla="*/ 3077 h 3085"/>
                    <a:gd name="T74" fmla="*/ 128 w 8024"/>
                    <a:gd name="T75" fmla="*/ 3084 h 3085"/>
                    <a:gd name="T76" fmla="*/ 144 w 8024"/>
                    <a:gd name="T77" fmla="*/ 3085 h 3085"/>
                    <a:gd name="T78" fmla="*/ 7876 w 8024"/>
                    <a:gd name="T79" fmla="*/ 3085 h 3085"/>
                    <a:gd name="T80" fmla="*/ 7893 w 8024"/>
                    <a:gd name="T81" fmla="*/ 3084 h 3085"/>
                    <a:gd name="T82" fmla="*/ 7926 w 8024"/>
                    <a:gd name="T83" fmla="*/ 3077 h 3085"/>
                    <a:gd name="T84" fmla="*/ 7968 w 8024"/>
                    <a:gd name="T85" fmla="*/ 3055 h 3085"/>
                    <a:gd name="T86" fmla="*/ 8008 w 8024"/>
                    <a:gd name="T87" fmla="*/ 3008 h 3085"/>
                    <a:gd name="T88" fmla="*/ 8023 w 8024"/>
                    <a:gd name="T89" fmla="*/ 2963 h 3085"/>
                    <a:gd name="T90" fmla="*/ 8024 w 8024"/>
                    <a:gd name="T91" fmla="*/ 2930 h 3085"/>
                    <a:gd name="T92" fmla="*/ 8023 w 8024"/>
                    <a:gd name="T93" fmla="*/ 2914 h 3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024" h="3085">
                      <a:moveTo>
                        <a:pt x="8023" y="2914"/>
                      </a:moveTo>
                      <a:lnTo>
                        <a:pt x="7804" y="1705"/>
                      </a:lnTo>
                      <a:lnTo>
                        <a:pt x="7788" y="1631"/>
                      </a:lnTo>
                      <a:lnTo>
                        <a:pt x="7745" y="1490"/>
                      </a:lnTo>
                      <a:lnTo>
                        <a:pt x="7686" y="1356"/>
                      </a:lnTo>
                      <a:lnTo>
                        <a:pt x="7612" y="1231"/>
                      </a:lnTo>
                      <a:lnTo>
                        <a:pt x="7524" y="1114"/>
                      </a:lnTo>
                      <a:lnTo>
                        <a:pt x="7424" y="1009"/>
                      </a:lnTo>
                      <a:lnTo>
                        <a:pt x="7311" y="916"/>
                      </a:lnTo>
                      <a:lnTo>
                        <a:pt x="7187" y="835"/>
                      </a:lnTo>
                      <a:lnTo>
                        <a:pt x="7121" y="800"/>
                      </a:lnTo>
                      <a:lnTo>
                        <a:pt x="5750" y="125"/>
                      </a:lnTo>
                      <a:lnTo>
                        <a:pt x="5633" y="65"/>
                      </a:lnTo>
                      <a:lnTo>
                        <a:pt x="5518" y="0"/>
                      </a:lnTo>
                      <a:lnTo>
                        <a:pt x="5950" y="1274"/>
                      </a:lnTo>
                      <a:lnTo>
                        <a:pt x="5345" y="1228"/>
                      </a:lnTo>
                      <a:lnTo>
                        <a:pt x="4013" y="2868"/>
                      </a:lnTo>
                      <a:lnTo>
                        <a:pt x="2679" y="1228"/>
                      </a:lnTo>
                      <a:lnTo>
                        <a:pt x="2074" y="1274"/>
                      </a:lnTo>
                      <a:lnTo>
                        <a:pt x="2516" y="0"/>
                      </a:lnTo>
                      <a:lnTo>
                        <a:pt x="2241" y="140"/>
                      </a:lnTo>
                      <a:lnTo>
                        <a:pt x="903" y="800"/>
                      </a:lnTo>
                      <a:lnTo>
                        <a:pt x="837" y="835"/>
                      </a:lnTo>
                      <a:lnTo>
                        <a:pt x="713" y="916"/>
                      </a:lnTo>
                      <a:lnTo>
                        <a:pt x="601" y="1009"/>
                      </a:lnTo>
                      <a:lnTo>
                        <a:pt x="500" y="1114"/>
                      </a:lnTo>
                      <a:lnTo>
                        <a:pt x="412" y="1231"/>
                      </a:lnTo>
                      <a:lnTo>
                        <a:pt x="338" y="1356"/>
                      </a:lnTo>
                      <a:lnTo>
                        <a:pt x="279" y="1490"/>
                      </a:lnTo>
                      <a:lnTo>
                        <a:pt x="236" y="1631"/>
                      </a:lnTo>
                      <a:lnTo>
                        <a:pt x="222" y="1705"/>
                      </a:lnTo>
                      <a:lnTo>
                        <a:pt x="1" y="2914"/>
                      </a:lnTo>
                      <a:lnTo>
                        <a:pt x="0" y="2930"/>
                      </a:lnTo>
                      <a:lnTo>
                        <a:pt x="1" y="2963"/>
                      </a:lnTo>
                      <a:lnTo>
                        <a:pt x="16" y="3008"/>
                      </a:lnTo>
                      <a:lnTo>
                        <a:pt x="55" y="3055"/>
                      </a:lnTo>
                      <a:lnTo>
                        <a:pt x="97" y="3077"/>
                      </a:lnTo>
                      <a:lnTo>
                        <a:pt x="128" y="3084"/>
                      </a:lnTo>
                      <a:lnTo>
                        <a:pt x="144" y="3085"/>
                      </a:lnTo>
                      <a:lnTo>
                        <a:pt x="7876" y="3085"/>
                      </a:lnTo>
                      <a:lnTo>
                        <a:pt x="7893" y="3084"/>
                      </a:lnTo>
                      <a:lnTo>
                        <a:pt x="7926" y="3077"/>
                      </a:lnTo>
                      <a:lnTo>
                        <a:pt x="7968" y="3055"/>
                      </a:lnTo>
                      <a:lnTo>
                        <a:pt x="8008" y="3008"/>
                      </a:lnTo>
                      <a:lnTo>
                        <a:pt x="8023" y="2963"/>
                      </a:lnTo>
                      <a:lnTo>
                        <a:pt x="8024" y="2930"/>
                      </a:lnTo>
                      <a:lnTo>
                        <a:pt x="8023" y="29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7" name="모서리가 둥근 직사각형 132">
                <a:extLst>
                  <a:ext uri="{FF2B5EF4-FFF2-40B4-BE49-F238E27FC236}">
                    <a16:creationId xmlns:a16="http://schemas.microsoft.com/office/drawing/2014/main" id="{4B430C65-436F-42D5-B7CC-062F51146ABC}"/>
                  </a:ext>
                </a:extLst>
              </p:cNvPr>
              <p:cNvSpPr/>
              <p:nvPr/>
            </p:nvSpPr>
            <p:spPr>
              <a:xfrm>
                <a:off x="43196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모서리가 둥근 직사각형 133">
                <a:extLst>
                  <a:ext uri="{FF2B5EF4-FFF2-40B4-BE49-F238E27FC236}">
                    <a16:creationId xmlns:a16="http://schemas.microsoft.com/office/drawing/2014/main" id="{8A4199F9-22C7-4864-B90C-6BD77202FD76}"/>
                  </a:ext>
                </a:extLst>
              </p:cNvPr>
              <p:cNvSpPr/>
              <p:nvPr/>
            </p:nvSpPr>
            <p:spPr>
              <a:xfrm>
                <a:off x="46625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모서리가 둥근 직사각형 134">
                <a:extLst>
                  <a:ext uri="{FF2B5EF4-FFF2-40B4-BE49-F238E27FC236}">
                    <a16:creationId xmlns:a16="http://schemas.microsoft.com/office/drawing/2014/main" id="{55D8D56F-8280-4530-8D2C-782855A478E5}"/>
                  </a:ext>
                </a:extLst>
              </p:cNvPr>
              <p:cNvSpPr/>
              <p:nvPr/>
            </p:nvSpPr>
            <p:spPr>
              <a:xfrm>
                <a:off x="50054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모서리가 둥근 직사각형 135">
                <a:extLst>
                  <a:ext uri="{FF2B5EF4-FFF2-40B4-BE49-F238E27FC236}">
                    <a16:creationId xmlns:a16="http://schemas.microsoft.com/office/drawing/2014/main" id="{A8A91B69-04F8-46EF-B7D0-370C6DB99098}"/>
                  </a:ext>
                </a:extLst>
              </p:cNvPr>
              <p:cNvSpPr/>
              <p:nvPr/>
            </p:nvSpPr>
            <p:spPr>
              <a:xfrm>
                <a:off x="53483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모서리가 둥근 직사각형 139">
                <a:extLst>
                  <a:ext uri="{FF2B5EF4-FFF2-40B4-BE49-F238E27FC236}">
                    <a16:creationId xmlns:a16="http://schemas.microsoft.com/office/drawing/2014/main" id="{6C500533-B78B-4E06-931A-88C305DDD8C5}"/>
                  </a:ext>
                </a:extLst>
              </p:cNvPr>
              <p:cNvSpPr/>
              <p:nvPr/>
            </p:nvSpPr>
            <p:spPr>
              <a:xfrm>
                <a:off x="6719929" y="415396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모서리가 둥근 직사각형 140">
                <a:extLst>
                  <a:ext uri="{FF2B5EF4-FFF2-40B4-BE49-F238E27FC236}">
                    <a16:creationId xmlns:a16="http://schemas.microsoft.com/office/drawing/2014/main" id="{653FC69E-3109-47FB-AF62-78A147439410}"/>
                  </a:ext>
                </a:extLst>
              </p:cNvPr>
              <p:cNvSpPr/>
              <p:nvPr/>
            </p:nvSpPr>
            <p:spPr>
              <a:xfrm>
                <a:off x="7062829" y="415396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모서리가 둥근 직사각형 141">
                <a:extLst>
                  <a:ext uri="{FF2B5EF4-FFF2-40B4-BE49-F238E27FC236}">
                    <a16:creationId xmlns:a16="http://schemas.microsoft.com/office/drawing/2014/main" id="{54098EDB-BA0B-42FD-8A47-F88F7A7A9C7D}"/>
                  </a:ext>
                </a:extLst>
              </p:cNvPr>
              <p:cNvSpPr/>
              <p:nvPr/>
            </p:nvSpPr>
            <p:spPr>
              <a:xfrm>
                <a:off x="7405729" y="415396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모서리가 둥근 직사각형 142">
                <a:extLst>
                  <a:ext uri="{FF2B5EF4-FFF2-40B4-BE49-F238E27FC236}">
                    <a16:creationId xmlns:a16="http://schemas.microsoft.com/office/drawing/2014/main" id="{CDDE407A-6FAB-4892-BE53-828C5DEFD400}"/>
                  </a:ext>
                </a:extLst>
              </p:cNvPr>
              <p:cNvSpPr/>
              <p:nvPr/>
            </p:nvSpPr>
            <p:spPr>
              <a:xfrm>
                <a:off x="43196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모서리가 둥근 직사각형 143">
                <a:extLst>
                  <a:ext uri="{FF2B5EF4-FFF2-40B4-BE49-F238E27FC236}">
                    <a16:creationId xmlns:a16="http://schemas.microsoft.com/office/drawing/2014/main" id="{34BA4AAC-FD54-4F3E-9742-6CEC3E27EC13}"/>
                  </a:ext>
                </a:extLst>
              </p:cNvPr>
              <p:cNvSpPr/>
              <p:nvPr/>
            </p:nvSpPr>
            <p:spPr>
              <a:xfrm>
                <a:off x="46625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모서리가 둥근 직사각형 144">
                <a:extLst>
                  <a:ext uri="{FF2B5EF4-FFF2-40B4-BE49-F238E27FC236}">
                    <a16:creationId xmlns:a16="http://schemas.microsoft.com/office/drawing/2014/main" id="{D44F2E37-F651-436A-945F-D245E1F7849F}"/>
                  </a:ext>
                </a:extLst>
              </p:cNvPr>
              <p:cNvSpPr/>
              <p:nvPr/>
            </p:nvSpPr>
            <p:spPr>
              <a:xfrm>
                <a:off x="50054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모서리가 둥근 직사각형 145">
                <a:extLst>
                  <a:ext uri="{FF2B5EF4-FFF2-40B4-BE49-F238E27FC236}">
                    <a16:creationId xmlns:a16="http://schemas.microsoft.com/office/drawing/2014/main" id="{E821D796-32C2-40C5-981C-73E26F2E5A21}"/>
                  </a:ext>
                </a:extLst>
              </p:cNvPr>
              <p:cNvSpPr/>
              <p:nvPr/>
            </p:nvSpPr>
            <p:spPr>
              <a:xfrm>
                <a:off x="53483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모서리가 둥근 직사각형 146">
                <a:extLst>
                  <a:ext uri="{FF2B5EF4-FFF2-40B4-BE49-F238E27FC236}">
                    <a16:creationId xmlns:a16="http://schemas.microsoft.com/office/drawing/2014/main" id="{E1F3C2BA-2AEB-432C-9F0F-F6FB879A7CF4}"/>
                  </a:ext>
                </a:extLst>
              </p:cNvPr>
              <p:cNvSpPr/>
              <p:nvPr/>
            </p:nvSpPr>
            <p:spPr>
              <a:xfrm>
                <a:off x="56912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모서리가 둥근 직사각형 147">
                <a:extLst>
                  <a:ext uri="{FF2B5EF4-FFF2-40B4-BE49-F238E27FC236}">
                    <a16:creationId xmlns:a16="http://schemas.microsoft.com/office/drawing/2014/main" id="{AE2DAE7F-6F03-4FB9-8B32-A8EE480340CE}"/>
                  </a:ext>
                </a:extLst>
              </p:cNvPr>
              <p:cNvSpPr/>
              <p:nvPr/>
            </p:nvSpPr>
            <p:spPr>
              <a:xfrm>
                <a:off x="60341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모서리가 둥근 직사각형 148">
                <a:extLst>
                  <a:ext uri="{FF2B5EF4-FFF2-40B4-BE49-F238E27FC236}">
                    <a16:creationId xmlns:a16="http://schemas.microsoft.com/office/drawing/2014/main" id="{77EB2CDA-D284-4176-82E1-B1A5A02B7626}"/>
                  </a:ext>
                </a:extLst>
              </p:cNvPr>
              <p:cNvSpPr/>
              <p:nvPr/>
            </p:nvSpPr>
            <p:spPr>
              <a:xfrm>
                <a:off x="63770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모서리가 둥근 직사각형 149">
                <a:extLst>
                  <a:ext uri="{FF2B5EF4-FFF2-40B4-BE49-F238E27FC236}">
                    <a16:creationId xmlns:a16="http://schemas.microsoft.com/office/drawing/2014/main" id="{3AAD7B81-EFF5-498A-95FB-6A33B954F586}"/>
                  </a:ext>
                </a:extLst>
              </p:cNvPr>
              <p:cNvSpPr/>
              <p:nvPr/>
            </p:nvSpPr>
            <p:spPr>
              <a:xfrm>
                <a:off x="67199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모서리가 둥근 직사각형 151">
                <a:extLst>
                  <a:ext uri="{FF2B5EF4-FFF2-40B4-BE49-F238E27FC236}">
                    <a16:creationId xmlns:a16="http://schemas.microsoft.com/office/drawing/2014/main" id="{F524F930-13D0-4EA2-8EB3-D71DA61DCE72}"/>
                  </a:ext>
                </a:extLst>
              </p:cNvPr>
              <p:cNvSpPr/>
              <p:nvPr/>
            </p:nvSpPr>
            <p:spPr>
              <a:xfrm>
                <a:off x="7405729" y="453301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FDC71D8A-0BBE-4FEB-A98E-ED5D876A6C90}"/>
                  </a:ext>
                </a:extLst>
              </p:cNvPr>
              <p:cNvSpPr/>
              <p:nvPr/>
            </p:nvSpPr>
            <p:spPr>
              <a:xfrm>
                <a:off x="7748630" y="3935228"/>
                <a:ext cx="608482" cy="885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40%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80%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모서리가 둥근 직사각형 140">
                <a:extLst>
                  <a:ext uri="{FF2B5EF4-FFF2-40B4-BE49-F238E27FC236}">
                    <a16:creationId xmlns:a16="http://schemas.microsoft.com/office/drawing/2014/main" id="{42143DF5-AC8D-4B92-B260-A4986FD17577}"/>
                  </a:ext>
                </a:extLst>
              </p:cNvPr>
              <p:cNvSpPr/>
              <p:nvPr/>
            </p:nvSpPr>
            <p:spPr>
              <a:xfrm>
                <a:off x="7062828" y="4513467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39">
                <a:extLst>
                  <a:ext uri="{FF2B5EF4-FFF2-40B4-BE49-F238E27FC236}">
                    <a16:creationId xmlns:a16="http://schemas.microsoft.com/office/drawing/2014/main" id="{1ECB4056-C7AF-46F1-A8ED-04E1F2D0BEB0}"/>
                  </a:ext>
                </a:extLst>
              </p:cNvPr>
              <p:cNvSpPr/>
              <p:nvPr/>
            </p:nvSpPr>
            <p:spPr>
              <a:xfrm>
                <a:off x="5691229" y="415396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39">
                <a:extLst>
                  <a:ext uri="{FF2B5EF4-FFF2-40B4-BE49-F238E27FC236}">
                    <a16:creationId xmlns:a16="http://schemas.microsoft.com/office/drawing/2014/main" id="{8AF3F451-B188-42EF-AD04-2DB277254931}"/>
                  </a:ext>
                </a:extLst>
              </p:cNvPr>
              <p:cNvSpPr/>
              <p:nvPr/>
            </p:nvSpPr>
            <p:spPr>
              <a:xfrm>
                <a:off x="6057381" y="414789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모서리가 둥근 직사각형 139">
                <a:extLst>
                  <a:ext uri="{FF2B5EF4-FFF2-40B4-BE49-F238E27FC236}">
                    <a16:creationId xmlns:a16="http://schemas.microsoft.com/office/drawing/2014/main" id="{7EF8089D-572A-4F64-AB29-0DA1FB509148}"/>
                  </a:ext>
                </a:extLst>
              </p:cNvPr>
              <p:cNvSpPr/>
              <p:nvPr/>
            </p:nvSpPr>
            <p:spPr>
              <a:xfrm>
                <a:off x="6377644" y="414789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CD28735-C354-4CD4-BE1A-2EBB66690941}"/>
              </a:ext>
            </a:extLst>
          </p:cNvPr>
          <p:cNvGrpSpPr/>
          <p:nvPr/>
        </p:nvGrpSpPr>
        <p:grpSpPr>
          <a:xfrm>
            <a:off x="1485427" y="1521997"/>
            <a:ext cx="5900818" cy="1861577"/>
            <a:chOff x="3867150" y="1603865"/>
            <a:chExt cx="5900818" cy="1861577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FAB66204-2614-4C75-BB9C-29BC8CB380E7}"/>
                </a:ext>
              </a:extLst>
            </p:cNvPr>
            <p:cNvGrpSpPr/>
            <p:nvPr/>
          </p:nvGrpSpPr>
          <p:grpSpPr>
            <a:xfrm>
              <a:off x="3867150" y="1603865"/>
              <a:ext cx="4489962" cy="922081"/>
              <a:chOff x="3867150" y="1603865"/>
              <a:chExt cx="4489962" cy="922081"/>
            </a:xfrm>
          </p:grpSpPr>
          <p:grpSp>
            <p:nvGrpSpPr>
              <p:cNvPr id="175" name="Group 4">
                <a:extLst>
                  <a:ext uri="{FF2B5EF4-FFF2-40B4-BE49-F238E27FC236}">
                    <a16:creationId xmlns:a16="http://schemas.microsoft.com/office/drawing/2014/main" id="{D97F8C29-E9A2-4A10-8F9B-36D96CBF5E7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7150" y="1789833"/>
                <a:ext cx="248685" cy="294741"/>
                <a:chOff x="1227" y="337"/>
                <a:chExt cx="2608" cy="309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0" name="Freeform 5">
                  <a:extLst>
                    <a:ext uri="{FF2B5EF4-FFF2-40B4-BE49-F238E27FC236}">
                      <a16:creationId xmlns:a16="http://schemas.microsoft.com/office/drawing/2014/main" id="{058F6654-6242-4C1D-96E3-BE2BCE15C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" y="337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6">
                  <a:extLst>
                    <a:ext uri="{FF2B5EF4-FFF2-40B4-BE49-F238E27FC236}">
                      <a16:creationId xmlns:a16="http://schemas.microsoft.com/office/drawing/2014/main" id="{B22335AB-163C-4798-8FCF-F4B64F78B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094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6" name="Group 9">
                <a:extLst>
                  <a:ext uri="{FF2B5EF4-FFF2-40B4-BE49-F238E27FC236}">
                    <a16:creationId xmlns:a16="http://schemas.microsoft.com/office/drawing/2014/main" id="{9E39CB0F-52DE-4BA8-80D9-93E34E5B2A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9235" y="2256455"/>
                <a:ext cx="230832" cy="269491"/>
                <a:chOff x="4789" y="306"/>
                <a:chExt cx="2675" cy="312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98" name="Freeform 10">
                  <a:extLst>
                    <a:ext uri="{FF2B5EF4-FFF2-40B4-BE49-F238E27FC236}">
                      <a16:creationId xmlns:a16="http://schemas.microsoft.com/office/drawing/2014/main" id="{D017C796-C876-414E-AB16-7FC35226F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5" y="306"/>
                  <a:ext cx="1953" cy="3050"/>
                </a:xfrm>
                <a:custGeom>
                  <a:avLst/>
                  <a:gdLst>
                    <a:gd name="T0" fmla="*/ 4028 w 5858"/>
                    <a:gd name="T1" fmla="*/ 5557 h 9152"/>
                    <a:gd name="T2" fmla="*/ 4331 w 5858"/>
                    <a:gd name="T3" fmla="*/ 5548 h 9152"/>
                    <a:gd name="T4" fmla="*/ 4795 w 5858"/>
                    <a:gd name="T5" fmla="*/ 5488 h 9152"/>
                    <a:gd name="T6" fmla="*/ 5097 w 5858"/>
                    <a:gd name="T7" fmla="*/ 5414 h 9152"/>
                    <a:gd name="T8" fmla="*/ 5398 w 5858"/>
                    <a:gd name="T9" fmla="*/ 5303 h 9152"/>
                    <a:gd name="T10" fmla="*/ 5678 w 5858"/>
                    <a:gd name="T11" fmla="*/ 5146 h 9152"/>
                    <a:gd name="T12" fmla="*/ 5858 w 5858"/>
                    <a:gd name="T13" fmla="*/ 4994 h 9152"/>
                    <a:gd name="T14" fmla="*/ 5783 w 5858"/>
                    <a:gd name="T15" fmla="*/ 4964 h 9152"/>
                    <a:gd name="T16" fmla="*/ 5630 w 5858"/>
                    <a:gd name="T17" fmla="*/ 4864 h 9152"/>
                    <a:gd name="T18" fmla="*/ 5486 w 5858"/>
                    <a:gd name="T19" fmla="*/ 4724 h 9152"/>
                    <a:gd name="T20" fmla="*/ 5343 w 5858"/>
                    <a:gd name="T21" fmla="*/ 4513 h 9152"/>
                    <a:gd name="T22" fmla="*/ 5224 w 5858"/>
                    <a:gd name="T23" fmla="*/ 4221 h 9152"/>
                    <a:gd name="T24" fmla="*/ 5149 w 5858"/>
                    <a:gd name="T25" fmla="*/ 3832 h 9152"/>
                    <a:gd name="T26" fmla="*/ 5143 w 5858"/>
                    <a:gd name="T27" fmla="*/ 3335 h 9152"/>
                    <a:gd name="T28" fmla="*/ 5169 w 5858"/>
                    <a:gd name="T29" fmla="*/ 3046 h 9152"/>
                    <a:gd name="T30" fmla="*/ 5189 w 5858"/>
                    <a:gd name="T31" fmla="*/ 2478 h 9152"/>
                    <a:gd name="T32" fmla="*/ 5158 w 5858"/>
                    <a:gd name="T33" fmla="*/ 1948 h 9152"/>
                    <a:gd name="T34" fmla="*/ 5068 w 5858"/>
                    <a:gd name="T35" fmla="*/ 1472 h 9152"/>
                    <a:gd name="T36" fmla="*/ 4917 w 5858"/>
                    <a:gd name="T37" fmla="*/ 1060 h 9152"/>
                    <a:gd name="T38" fmla="*/ 4728 w 5858"/>
                    <a:gd name="T39" fmla="*/ 769 h 9152"/>
                    <a:gd name="T40" fmla="*/ 4597 w 5858"/>
                    <a:gd name="T41" fmla="*/ 634 h 9152"/>
                    <a:gd name="T42" fmla="*/ 4448 w 5858"/>
                    <a:gd name="T43" fmla="*/ 524 h 9152"/>
                    <a:gd name="T44" fmla="*/ 4278 w 5858"/>
                    <a:gd name="T45" fmla="*/ 444 h 9152"/>
                    <a:gd name="T46" fmla="*/ 4089 w 5858"/>
                    <a:gd name="T47" fmla="*/ 392 h 9152"/>
                    <a:gd name="T48" fmla="*/ 3880 w 5858"/>
                    <a:gd name="T49" fmla="*/ 372 h 9152"/>
                    <a:gd name="T50" fmla="*/ 3710 w 5858"/>
                    <a:gd name="T51" fmla="*/ 379 h 9152"/>
                    <a:gd name="T52" fmla="*/ 3553 w 5858"/>
                    <a:gd name="T53" fmla="*/ 239 h 9152"/>
                    <a:gd name="T54" fmla="*/ 3353 w 5858"/>
                    <a:gd name="T55" fmla="*/ 124 h 9152"/>
                    <a:gd name="T56" fmla="*/ 3137 w 5858"/>
                    <a:gd name="T57" fmla="*/ 46 h 9152"/>
                    <a:gd name="T58" fmla="*/ 2870 w 5858"/>
                    <a:gd name="T59" fmla="*/ 3 h 9152"/>
                    <a:gd name="T60" fmla="*/ 2552 w 5858"/>
                    <a:gd name="T61" fmla="*/ 13 h 9152"/>
                    <a:gd name="T62" fmla="*/ 2185 w 5858"/>
                    <a:gd name="T63" fmla="*/ 100 h 9152"/>
                    <a:gd name="T64" fmla="*/ 2010 w 5858"/>
                    <a:gd name="T65" fmla="*/ 165 h 9152"/>
                    <a:gd name="T66" fmla="*/ 1770 w 5858"/>
                    <a:gd name="T67" fmla="*/ 277 h 9152"/>
                    <a:gd name="T68" fmla="*/ 1548 w 5858"/>
                    <a:gd name="T69" fmla="*/ 422 h 9152"/>
                    <a:gd name="T70" fmla="*/ 1323 w 5858"/>
                    <a:gd name="T71" fmla="*/ 640 h 9152"/>
                    <a:gd name="T72" fmla="*/ 1112 w 5858"/>
                    <a:gd name="T73" fmla="*/ 948 h 9152"/>
                    <a:gd name="T74" fmla="*/ 936 w 5858"/>
                    <a:gd name="T75" fmla="*/ 1364 h 9152"/>
                    <a:gd name="T76" fmla="*/ 814 w 5858"/>
                    <a:gd name="T77" fmla="*/ 1907 h 9152"/>
                    <a:gd name="T78" fmla="*/ 765 w 5858"/>
                    <a:gd name="T79" fmla="*/ 2596 h 9152"/>
                    <a:gd name="T80" fmla="*/ 770 w 5858"/>
                    <a:gd name="T81" fmla="*/ 2994 h 9152"/>
                    <a:gd name="T82" fmla="*/ 734 w 5858"/>
                    <a:gd name="T83" fmla="*/ 3660 h 9152"/>
                    <a:gd name="T84" fmla="*/ 641 w 5858"/>
                    <a:gd name="T85" fmla="*/ 4157 h 9152"/>
                    <a:gd name="T86" fmla="*/ 511 w 5858"/>
                    <a:gd name="T87" fmla="*/ 4510 h 9152"/>
                    <a:gd name="T88" fmla="*/ 364 w 5858"/>
                    <a:gd name="T89" fmla="*/ 4742 h 9152"/>
                    <a:gd name="T90" fmla="*/ 220 w 5858"/>
                    <a:gd name="T91" fmla="*/ 4879 h 9152"/>
                    <a:gd name="T92" fmla="*/ 72 w 5858"/>
                    <a:gd name="T93" fmla="*/ 4955 h 9152"/>
                    <a:gd name="T94" fmla="*/ 0 w 5858"/>
                    <a:gd name="T95" fmla="*/ 4969 h 9152"/>
                    <a:gd name="T96" fmla="*/ 138 w 5858"/>
                    <a:gd name="T97" fmla="*/ 5110 h 9152"/>
                    <a:gd name="T98" fmla="*/ 337 w 5858"/>
                    <a:gd name="T99" fmla="*/ 5246 h 9152"/>
                    <a:gd name="T100" fmla="*/ 569 w 5858"/>
                    <a:gd name="T101" fmla="*/ 5358 h 9152"/>
                    <a:gd name="T102" fmla="*/ 871 w 5858"/>
                    <a:gd name="T103" fmla="*/ 5460 h 9152"/>
                    <a:gd name="T104" fmla="*/ 1253 w 5858"/>
                    <a:gd name="T105" fmla="*/ 5535 h 9152"/>
                    <a:gd name="T106" fmla="*/ 1722 w 5858"/>
                    <a:gd name="T107" fmla="*/ 5570 h 9152"/>
                    <a:gd name="T108" fmla="*/ 1853 w 5858"/>
                    <a:gd name="T109" fmla="*/ 5973 h 9152"/>
                    <a:gd name="T110" fmla="*/ 4030 w 5858"/>
                    <a:gd name="T111" fmla="*/ 5979 h 9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58" h="9152">
                      <a:moveTo>
                        <a:pt x="4028" y="5950"/>
                      </a:moveTo>
                      <a:lnTo>
                        <a:pt x="4028" y="5557"/>
                      </a:lnTo>
                      <a:lnTo>
                        <a:pt x="4067" y="5558"/>
                      </a:lnTo>
                      <a:lnTo>
                        <a:pt x="4331" y="5548"/>
                      </a:lnTo>
                      <a:lnTo>
                        <a:pt x="4580" y="5522"/>
                      </a:lnTo>
                      <a:lnTo>
                        <a:pt x="4795" y="5488"/>
                      </a:lnTo>
                      <a:lnTo>
                        <a:pt x="4944" y="5456"/>
                      </a:lnTo>
                      <a:lnTo>
                        <a:pt x="5097" y="5414"/>
                      </a:lnTo>
                      <a:lnTo>
                        <a:pt x="5248" y="5365"/>
                      </a:lnTo>
                      <a:lnTo>
                        <a:pt x="5398" y="5303"/>
                      </a:lnTo>
                      <a:lnTo>
                        <a:pt x="5542" y="5231"/>
                      </a:lnTo>
                      <a:lnTo>
                        <a:pt x="5678" y="5146"/>
                      </a:lnTo>
                      <a:lnTo>
                        <a:pt x="5801" y="5048"/>
                      </a:lnTo>
                      <a:lnTo>
                        <a:pt x="5858" y="4994"/>
                      </a:lnTo>
                      <a:lnTo>
                        <a:pt x="5852" y="4992"/>
                      </a:lnTo>
                      <a:lnTo>
                        <a:pt x="5783" y="4964"/>
                      </a:lnTo>
                      <a:lnTo>
                        <a:pt x="5696" y="4913"/>
                      </a:lnTo>
                      <a:lnTo>
                        <a:pt x="5630" y="4864"/>
                      </a:lnTo>
                      <a:lnTo>
                        <a:pt x="5559" y="4802"/>
                      </a:lnTo>
                      <a:lnTo>
                        <a:pt x="5486" y="4724"/>
                      </a:lnTo>
                      <a:lnTo>
                        <a:pt x="5413" y="4628"/>
                      </a:lnTo>
                      <a:lnTo>
                        <a:pt x="5343" y="4513"/>
                      </a:lnTo>
                      <a:lnTo>
                        <a:pt x="5279" y="4377"/>
                      </a:lnTo>
                      <a:lnTo>
                        <a:pt x="5224" y="4221"/>
                      </a:lnTo>
                      <a:lnTo>
                        <a:pt x="5179" y="4038"/>
                      </a:lnTo>
                      <a:lnTo>
                        <a:pt x="5149" y="3832"/>
                      </a:lnTo>
                      <a:lnTo>
                        <a:pt x="5136" y="3597"/>
                      </a:lnTo>
                      <a:lnTo>
                        <a:pt x="5143" y="3335"/>
                      </a:lnTo>
                      <a:lnTo>
                        <a:pt x="5156" y="3191"/>
                      </a:lnTo>
                      <a:lnTo>
                        <a:pt x="5169" y="3046"/>
                      </a:lnTo>
                      <a:lnTo>
                        <a:pt x="5186" y="2759"/>
                      </a:lnTo>
                      <a:lnTo>
                        <a:pt x="5189" y="2478"/>
                      </a:lnTo>
                      <a:lnTo>
                        <a:pt x="5181" y="2209"/>
                      </a:lnTo>
                      <a:lnTo>
                        <a:pt x="5158" y="1948"/>
                      </a:lnTo>
                      <a:lnTo>
                        <a:pt x="5122" y="1702"/>
                      </a:lnTo>
                      <a:lnTo>
                        <a:pt x="5068" y="1472"/>
                      </a:lnTo>
                      <a:lnTo>
                        <a:pt x="5001" y="1257"/>
                      </a:lnTo>
                      <a:lnTo>
                        <a:pt x="4917" y="1060"/>
                      </a:lnTo>
                      <a:lnTo>
                        <a:pt x="4816" y="886"/>
                      </a:lnTo>
                      <a:lnTo>
                        <a:pt x="4728" y="769"/>
                      </a:lnTo>
                      <a:lnTo>
                        <a:pt x="4665" y="699"/>
                      </a:lnTo>
                      <a:lnTo>
                        <a:pt x="4597" y="634"/>
                      </a:lnTo>
                      <a:lnTo>
                        <a:pt x="4524" y="576"/>
                      </a:lnTo>
                      <a:lnTo>
                        <a:pt x="4448" y="524"/>
                      </a:lnTo>
                      <a:lnTo>
                        <a:pt x="4365" y="481"/>
                      </a:lnTo>
                      <a:lnTo>
                        <a:pt x="4278" y="444"/>
                      </a:lnTo>
                      <a:lnTo>
                        <a:pt x="4185" y="414"/>
                      </a:lnTo>
                      <a:lnTo>
                        <a:pt x="4089" y="392"/>
                      </a:lnTo>
                      <a:lnTo>
                        <a:pt x="3987" y="378"/>
                      </a:lnTo>
                      <a:lnTo>
                        <a:pt x="3880" y="372"/>
                      </a:lnTo>
                      <a:lnTo>
                        <a:pt x="3768" y="373"/>
                      </a:lnTo>
                      <a:lnTo>
                        <a:pt x="3710" y="379"/>
                      </a:lnTo>
                      <a:lnTo>
                        <a:pt x="3693" y="357"/>
                      </a:lnTo>
                      <a:lnTo>
                        <a:pt x="3553" y="239"/>
                      </a:lnTo>
                      <a:lnTo>
                        <a:pt x="3441" y="170"/>
                      </a:lnTo>
                      <a:lnTo>
                        <a:pt x="3353" y="124"/>
                      </a:lnTo>
                      <a:lnTo>
                        <a:pt x="3251" y="82"/>
                      </a:lnTo>
                      <a:lnTo>
                        <a:pt x="3137" y="46"/>
                      </a:lnTo>
                      <a:lnTo>
                        <a:pt x="3009" y="19"/>
                      </a:lnTo>
                      <a:lnTo>
                        <a:pt x="2870" y="3"/>
                      </a:lnTo>
                      <a:lnTo>
                        <a:pt x="2718" y="0"/>
                      </a:lnTo>
                      <a:lnTo>
                        <a:pt x="2552" y="13"/>
                      </a:lnTo>
                      <a:lnTo>
                        <a:pt x="2375" y="46"/>
                      </a:lnTo>
                      <a:lnTo>
                        <a:pt x="2185" y="100"/>
                      </a:lnTo>
                      <a:lnTo>
                        <a:pt x="2085" y="137"/>
                      </a:lnTo>
                      <a:lnTo>
                        <a:pt x="2010" y="165"/>
                      </a:lnTo>
                      <a:lnTo>
                        <a:pt x="1872" y="225"/>
                      </a:lnTo>
                      <a:lnTo>
                        <a:pt x="1770" y="277"/>
                      </a:lnTo>
                      <a:lnTo>
                        <a:pt x="1660" y="342"/>
                      </a:lnTo>
                      <a:lnTo>
                        <a:pt x="1548" y="422"/>
                      </a:lnTo>
                      <a:lnTo>
                        <a:pt x="1434" y="522"/>
                      </a:lnTo>
                      <a:lnTo>
                        <a:pt x="1323" y="640"/>
                      </a:lnTo>
                      <a:lnTo>
                        <a:pt x="1214" y="781"/>
                      </a:lnTo>
                      <a:lnTo>
                        <a:pt x="1112" y="948"/>
                      </a:lnTo>
                      <a:lnTo>
                        <a:pt x="1018" y="1141"/>
                      </a:lnTo>
                      <a:lnTo>
                        <a:pt x="936" y="1364"/>
                      </a:lnTo>
                      <a:lnTo>
                        <a:pt x="867" y="1619"/>
                      </a:lnTo>
                      <a:lnTo>
                        <a:pt x="814" y="1907"/>
                      </a:lnTo>
                      <a:lnTo>
                        <a:pt x="779" y="2232"/>
                      </a:lnTo>
                      <a:lnTo>
                        <a:pt x="765" y="2596"/>
                      </a:lnTo>
                      <a:lnTo>
                        <a:pt x="767" y="2795"/>
                      </a:lnTo>
                      <a:lnTo>
                        <a:pt x="770" y="2994"/>
                      </a:lnTo>
                      <a:lnTo>
                        <a:pt x="760" y="3349"/>
                      </a:lnTo>
                      <a:lnTo>
                        <a:pt x="734" y="3660"/>
                      </a:lnTo>
                      <a:lnTo>
                        <a:pt x="694" y="3928"/>
                      </a:lnTo>
                      <a:lnTo>
                        <a:pt x="641" y="4157"/>
                      </a:lnTo>
                      <a:lnTo>
                        <a:pt x="580" y="4350"/>
                      </a:lnTo>
                      <a:lnTo>
                        <a:pt x="511" y="4510"/>
                      </a:lnTo>
                      <a:lnTo>
                        <a:pt x="439" y="4638"/>
                      </a:lnTo>
                      <a:lnTo>
                        <a:pt x="364" y="4742"/>
                      </a:lnTo>
                      <a:lnTo>
                        <a:pt x="291" y="4820"/>
                      </a:lnTo>
                      <a:lnTo>
                        <a:pt x="220" y="4879"/>
                      </a:lnTo>
                      <a:lnTo>
                        <a:pt x="155" y="4919"/>
                      </a:lnTo>
                      <a:lnTo>
                        <a:pt x="72" y="4955"/>
                      </a:lnTo>
                      <a:lnTo>
                        <a:pt x="5" y="4969"/>
                      </a:lnTo>
                      <a:lnTo>
                        <a:pt x="0" y="4969"/>
                      </a:lnTo>
                      <a:lnTo>
                        <a:pt x="13" y="4988"/>
                      </a:lnTo>
                      <a:lnTo>
                        <a:pt x="138" y="5110"/>
                      </a:lnTo>
                      <a:lnTo>
                        <a:pt x="247" y="5190"/>
                      </a:lnTo>
                      <a:lnTo>
                        <a:pt x="337" y="5246"/>
                      </a:lnTo>
                      <a:lnTo>
                        <a:pt x="445" y="5303"/>
                      </a:lnTo>
                      <a:lnTo>
                        <a:pt x="569" y="5358"/>
                      </a:lnTo>
                      <a:lnTo>
                        <a:pt x="710" y="5411"/>
                      </a:lnTo>
                      <a:lnTo>
                        <a:pt x="871" y="5460"/>
                      </a:lnTo>
                      <a:lnTo>
                        <a:pt x="1053" y="5502"/>
                      </a:lnTo>
                      <a:lnTo>
                        <a:pt x="1253" y="5535"/>
                      </a:lnTo>
                      <a:lnTo>
                        <a:pt x="1476" y="5558"/>
                      </a:lnTo>
                      <a:lnTo>
                        <a:pt x="1722" y="5570"/>
                      </a:lnTo>
                      <a:lnTo>
                        <a:pt x="1853" y="5570"/>
                      </a:lnTo>
                      <a:lnTo>
                        <a:pt x="1853" y="5973"/>
                      </a:lnTo>
                      <a:lnTo>
                        <a:pt x="2944" y="9152"/>
                      </a:lnTo>
                      <a:lnTo>
                        <a:pt x="4030" y="5979"/>
                      </a:lnTo>
                      <a:lnTo>
                        <a:pt x="4028" y="59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1">
                  <a:extLst>
                    <a:ext uri="{FF2B5EF4-FFF2-40B4-BE49-F238E27FC236}">
                      <a16:creationId xmlns:a16="http://schemas.microsoft.com/office/drawing/2014/main" id="{FD25C738-93F6-481D-9249-B37E26247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9" y="2400"/>
                  <a:ext cx="2675" cy="1029"/>
                </a:xfrm>
                <a:custGeom>
                  <a:avLst/>
                  <a:gdLst>
                    <a:gd name="T0" fmla="*/ 8023 w 8024"/>
                    <a:gd name="T1" fmla="*/ 2914 h 3085"/>
                    <a:gd name="T2" fmla="*/ 7804 w 8024"/>
                    <a:gd name="T3" fmla="*/ 1705 h 3085"/>
                    <a:gd name="T4" fmla="*/ 7788 w 8024"/>
                    <a:gd name="T5" fmla="*/ 1631 h 3085"/>
                    <a:gd name="T6" fmla="*/ 7745 w 8024"/>
                    <a:gd name="T7" fmla="*/ 1490 h 3085"/>
                    <a:gd name="T8" fmla="*/ 7686 w 8024"/>
                    <a:gd name="T9" fmla="*/ 1356 h 3085"/>
                    <a:gd name="T10" fmla="*/ 7612 w 8024"/>
                    <a:gd name="T11" fmla="*/ 1231 h 3085"/>
                    <a:gd name="T12" fmla="*/ 7524 w 8024"/>
                    <a:gd name="T13" fmla="*/ 1114 h 3085"/>
                    <a:gd name="T14" fmla="*/ 7424 w 8024"/>
                    <a:gd name="T15" fmla="*/ 1009 h 3085"/>
                    <a:gd name="T16" fmla="*/ 7311 w 8024"/>
                    <a:gd name="T17" fmla="*/ 916 h 3085"/>
                    <a:gd name="T18" fmla="*/ 7187 w 8024"/>
                    <a:gd name="T19" fmla="*/ 835 h 3085"/>
                    <a:gd name="T20" fmla="*/ 7121 w 8024"/>
                    <a:gd name="T21" fmla="*/ 800 h 3085"/>
                    <a:gd name="T22" fmla="*/ 5750 w 8024"/>
                    <a:gd name="T23" fmla="*/ 125 h 3085"/>
                    <a:gd name="T24" fmla="*/ 5633 w 8024"/>
                    <a:gd name="T25" fmla="*/ 65 h 3085"/>
                    <a:gd name="T26" fmla="*/ 5518 w 8024"/>
                    <a:gd name="T27" fmla="*/ 0 h 3085"/>
                    <a:gd name="T28" fmla="*/ 5950 w 8024"/>
                    <a:gd name="T29" fmla="*/ 1274 h 3085"/>
                    <a:gd name="T30" fmla="*/ 5345 w 8024"/>
                    <a:gd name="T31" fmla="*/ 1228 h 3085"/>
                    <a:gd name="T32" fmla="*/ 4013 w 8024"/>
                    <a:gd name="T33" fmla="*/ 2868 h 3085"/>
                    <a:gd name="T34" fmla="*/ 2679 w 8024"/>
                    <a:gd name="T35" fmla="*/ 1228 h 3085"/>
                    <a:gd name="T36" fmla="*/ 2074 w 8024"/>
                    <a:gd name="T37" fmla="*/ 1274 h 3085"/>
                    <a:gd name="T38" fmla="*/ 2516 w 8024"/>
                    <a:gd name="T39" fmla="*/ 0 h 3085"/>
                    <a:gd name="T40" fmla="*/ 2241 w 8024"/>
                    <a:gd name="T41" fmla="*/ 140 h 3085"/>
                    <a:gd name="T42" fmla="*/ 903 w 8024"/>
                    <a:gd name="T43" fmla="*/ 800 h 3085"/>
                    <a:gd name="T44" fmla="*/ 837 w 8024"/>
                    <a:gd name="T45" fmla="*/ 835 h 3085"/>
                    <a:gd name="T46" fmla="*/ 713 w 8024"/>
                    <a:gd name="T47" fmla="*/ 916 h 3085"/>
                    <a:gd name="T48" fmla="*/ 601 w 8024"/>
                    <a:gd name="T49" fmla="*/ 1009 h 3085"/>
                    <a:gd name="T50" fmla="*/ 500 w 8024"/>
                    <a:gd name="T51" fmla="*/ 1114 h 3085"/>
                    <a:gd name="T52" fmla="*/ 412 w 8024"/>
                    <a:gd name="T53" fmla="*/ 1231 h 3085"/>
                    <a:gd name="T54" fmla="*/ 338 w 8024"/>
                    <a:gd name="T55" fmla="*/ 1356 h 3085"/>
                    <a:gd name="T56" fmla="*/ 279 w 8024"/>
                    <a:gd name="T57" fmla="*/ 1490 h 3085"/>
                    <a:gd name="T58" fmla="*/ 236 w 8024"/>
                    <a:gd name="T59" fmla="*/ 1631 h 3085"/>
                    <a:gd name="T60" fmla="*/ 222 w 8024"/>
                    <a:gd name="T61" fmla="*/ 1705 h 3085"/>
                    <a:gd name="T62" fmla="*/ 1 w 8024"/>
                    <a:gd name="T63" fmla="*/ 2914 h 3085"/>
                    <a:gd name="T64" fmla="*/ 0 w 8024"/>
                    <a:gd name="T65" fmla="*/ 2930 h 3085"/>
                    <a:gd name="T66" fmla="*/ 1 w 8024"/>
                    <a:gd name="T67" fmla="*/ 2963 h 3085"/>
                    <a:gd name="T68" fmla="*/ 16 w 8024"/>
                    <a:gd name="T69" fmla="*/ 3008 h 3085"/>
                    <a:gd name="T70" fmla="*/ 55 w 8024"/>
                    <a:gd name="T71" fmla="*/ 3055 h 3085"/>
                    <a:gd name="T72" fmla="*/ 97 w 8024"/>
                    <a:gd name="T73" fmla="*/ 3077 h 3085"/>
                    <a:gd name="T74" fmla="*/ 128 w 8024"/>
                    <a:gd name="T75" fmla="*/ 3084 h 3085"/>
                    <a:gd name="T76" fmla="*/ 144 w 8024"/>
                    <a:gd name="T77" fmla="*/ 3085 h 3085"/>
                    <a:gd name="T78" fmla="*/ 7876 w 8024"/>
                    <a:gd name="T79" fmla="*/ 3085 h 3085"/>
                    <a:gd name="T80" fmla="*/ 7893 w 8024"/>
                    <a:gd name="T81" fmla="*/ 3084 h 3085"/>
                    <a:gd name="T82" fmla="*/ 7926 w 8024"/>
                    <a:gd name="T83" fmla="*/ 3077 h 3085"/>
                    <a:gd name="T84" fmla="*/ 7968 w 8024"/>
                    <a:gd name="T85" fmla="*/ 3055 h 3085"/>
                    <a:gd name="T86" fmla="*/ 8008 w 8024"/>
                    <a:gd name="T87" fmla="*/ 3008 h 3085"/>
                    <a:gd name="T88" fmla="*/ 8023 w 8024"/>
                    <a:gd name="T89" fmla="*/ 2963 h 3085"/>
                    <a:gd name="T90" fmla="*/ 8024 w 8024"/>
                    <a:gd name="T91" fmla="*/ 2930 h 3085"/>
                    <a:gd name="T92" fmla="*/ 8023 w 8024"/>
                    <a:gd name="T93" fmla="*/ 2914 h 3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024" h="3085">
                      <a:moveTo>
                        <a:pt x="8023" y="2914"/>
                      </a:moveTo>
                      <a:lnTo>
                        <a:pt x="7804" y="1705"/>
                      </a:lnTo>
                      <a:lnTo>
                        <a:pt x="7788" y="1631"/>
                      </a:lnTo>
                      <a:lnTo>
                        <a:pt x="7745" y="1490"/>
                      </a:lnTo>
                      <a:lnTo>
                        <a:pt x="7686" y="1356"/>
                      </a:lnTo>
                      <a:lnTo>
                        <a:pt x="7612" y="1231"/>
                      </a:lnTo>
                      <a:lnTo>
                        <a:pt x="7524" y="1114"/>
                      </a:lnTo>
                      <a:lnTo>
                        <a:pt x="7424" y="1009"/>
                      </a:lnTo>
                      <a:lnTo>
                        <a:pt x="7311" y="916"/>
                      </a:lnTo>
                      <a:lnTo>
                        <a:pt x="7187" y="835"/>
                      </a:lnTo>
                      <a:lnTo>
                        <a:pt x="7121" y="800"/>
                      </a:lnTo>
                      <a:lnTo>
                        <a:pt x="5750" y="125"/>
                      </a:lnTo>
                      <a:lnTo>
                        <a:pt x="5633" y="65"/>
                      </a:lnTo>
                      <a:lnTo>
                        <a:pt x="5518" y="0"/>
                      </a:lnTo>
                      <a:lnTo>
                        <a:pt x="5950" y="1274"/>
                      </a:lnTo>
                      <a:lnTo>
                        <a:pt x="5345" y="1228"/>
                      </a:lnTo>
                      <a:lnTo>
                        <a:pt x="4013" y="2868"/>
                      </a:lnTo>
                      <a:lnTo>
                        <a:pt x="2679" y="1228"/>
                      </a:lnTo>
                      <a:lnTo>
                        <a:pt x="2074" y="1274"/>
                      </a:lnTo>
                      <a:lnTo>
                        <a:pt x="2516" y="0"/>
                      </a:lnTo>
                      <a:lnTo>
                        <a:pt x="2241" y="140"/>
                      </a:lnTo>
                      <a:lnTo>
                        <a:pt x="903" y="800"/>
                      </a:lnTo>
                      <a:lnTo>
                        <a:pt x="837" y="835"/>
                      </a:lnTo>
                      <a:lnTo>
                        <a:pt x="713" y="916"/>
                      </a:lnTo>
                      <a:lnTo>
                        <a:pt x="601" y="1009"/>
                      </a:lnTo>
                      <a:lnTo>
                        <a:pt x="500" y="1114"/>
                      </a:lnTo>
                      <a:lnTo>
                        <a:pt x="412" y="1231"/>
                      </a:lnTo>
                      <a:lnTo>
                        <a:pt x="338" y="1356"/>
                      </a:lnTo>
                      <a:lnTo>
                        <a:pt x="279" y="1490"/>
                      </a:lnTo>
                      <a:lnTo>
                        <a:pt x="236" y="1631"/>
                      </a:lnTo>
                      <a:lnTo>
                        <a:pt x="222" y="1705"/>
                      </a:lnTo>
                      <a:lnTo>
                        <a:pt x="1" y="2914"/>
                      </a:lnTo>
                      <a:lnTo>
                        <a:pt x="0" y="2930"/>
                      </a:lnTo>
                      <a:lnTo>
                        <a:pt x="1" y="2963"/>
                      </a:lnTo>
                      <a:lnTo>
                        <a:pt x="16" y="3008"/>
                      </a:lnTo>
                      <a:lnTo>
                        <a:pt x="55" y="3055"/>
                      </a:lnTo>
                      <a:lnTo>
                        <a:pt x="97" y="3077"/>
                      </a:lnTo>
                      <a:lnTo>
                        <a:pt x="128" y="3084"/>
                      </a:lnTo>
                      <a:lnTo>
                        <a:pt x="144" y="3085"/>
                      </a:lnTo>
                      <a:lnTo>
                        <a:pt x="7876" y="3085"/>
                      </a:lnTo>
                      <a:lnTo>
                        <a:pt x="7893" y="3084"/>
                      </a:lnTo>
                      <a:lnTo>
                        <a:pt x="7926" y="3077"/>
                      </a:lnTo>
                      <a:lnTo>
                        <a:pt x="7968" y="3055"/>
                      </a:lnTo>
                      <a:lnTo>
                        <a:pt x="8008" y="3008"/>
                      </a:lnTo>
                      <a:lnTo>
                        <a:pt x="8023" y="2963"/>
                      </a:lnTo>
                      <a:lnTo>
                        <a:pt x="8024" y="2930"/>
                      </a:lnTo>
                      <a:lnTo>
                        <a:pt x="8023" y="29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77" name="모서리가 둥근 직사각형 61">
                <a:extLst>
                  <a:ext uri="{FF2B5EF4-FFF2-40B4-BE49-F238E27FC236}">
                    <a16:creationId xmlns:a16="http://schemas.microsoft.com/office/drawing/2014/main" id="{11C6A6B7-020A-4ECF-99B5-BE6E4B30CE6A}"/>
                  </a:ext>
                </a:extLst>
              </p:cNvPr>
              <p:cNvSpPr/>
              <p:nvPr/>
            </p:nvSpPr>
            <p:spPr>
              <a:xfrm>
                <a:off x="43196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모서리가 둥근 직사각형 105">
                <a:extLst>
                  <a:ext uri="{FF2B5EF4-FFF2-40B4-BE49-F238E27FC236}">
                    <a16:creationId xmlns:a16="http://schemas.microsoft.com/office/drawing/2014/main" id="{5EF4EE44-FF06-490A-B936-16E6C820F79D}"/>
                  </a:ext>
                </a:extLst>
              </p:cNvPr>
              <p:cNvSpPr/>
              <p:nvPr/>
            </p:nvSpPr>
            <p:spPr>
              <a:xfrm>
                <a:off x="46625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모서리가 둥근 직사각형 106">
                <a:extLst>
                  <a:ext uri="{FF2B5EF4-FFF2-40B4-BE49-F238E27FC236}">
                    <a16:creationId xmlns:a16="http://schemas.microsoft.com/office/drawing/2014/main" id="{CF8FEA81-5A27-473A-8076-0AD73D344E4F}"/>
                  </a:ext>
                </a:extLst>
              </p:cNvPr>
              <p:cNvSpPr/>
              <p:nvPr/>
            </p:nvSpPr>
            <p:spPr>
              <a:xfrm>
                <a:off x="50054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모서리가 둥근 직사각형 107">
                <a:extLst>
                  <a:ext uri="{FF2B5EF4-FFF2-40B4-BE49-F238E27FC236}">
                    <a16:creationId xmlns:a16="http://schemas.microsoft.com/office/drawing/2014/main" id="{3298F74B-2E29-4203-A070-A34BD55CAB7A}"/>
                  </a:ext>
                </a:extLst>
              </p:cNvPr>
              <p:cNvSpPr/>
              <p:nvPr/>
            </p:nvSpPr>
            <p:spPr>
              <a:xfrm>
                <a:off x="53483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모서리가 둥근 직사각형 108">
                <a:extLst>
                  <a:ext uri="{FF2B5EF4-FFF2-40B4-BE49-F238E27FC236}">
                    <a16:creationId xmlns:a16="http://schemas.microsoft.com/office/drawing/2014/main" id="{23BA896B-D5E9-43B2-A890-16DF41866BB4}"/>
                  </a:ext>
                </a:extLst>
              </p:cNvPr>
              <p:cNvSpPr/>
              <p:nvPr/>
            </p:nvSpPr>
            <p:spPr>
              <a:xfrm>
                <a:off x="56912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모서리가 둥근 직사각형 109">
                <a:extLst>
                  <a:ext uri="{FF2B5EF4-FFF2-40B4-BE49-F238E27FC236}">
                    <a16:creationId xmlns:a16="http://schemas.microsoft.com/office/drawing/2014/main" id="{9F453BDC-EAD5-4D5D-B2BC-9A3AE9427875}"/>
                  </a:ext>
                </a:extLst>
              </p:cNvPr>
              <p:cNvSpPr/>
              <p:nvPr/>
            </p:nvSpPr>
            <p:spPr>
              <a:xfrm>
                <a:off x="60341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모서리가 둥근 직사각형 110">
                <a:extLst>
                  <a:ext uri="{FF2B5EF4-FFF2-40B4-BE49-F238E27FC236}">
                    <a16:creationId xmlns:a16="http://schemas.microsoft.com/office/drawing/2014/main" id="{9BCD9FCB-25AA-40DA-9864-EA7737093138}"/>
                  </a:ext>
                </a:extLst>
              </p:cNvPr>
              <p:cNvSpPr/>
              <p:nvPr/>
            </p:nvSpPr>
            <p:spPr>
              <a:xfrm>
                <a:off x="63770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모서리가 둥근 직사각형 111">
                <a:extLst>
                  <a:ext uri="{FF2B5EF4-FFF2-40B4-BE49-F238E27FC236}">
                    <a16:creationId xmlns:a16="http://schemas.microsoft.com/office/drawing/2014/main" id="{EB2F77D4-D76A-44CB-8934-86317C095CE9}"/>
                  </a:ext>
                </a:extLst>
              </p:cNvPr>
              <p:cNvSpPr/>
              <p:nvPr/>
            </p:nvSpPr>
            <p:spPr>
              <a:xfrm>
                <a:off x="67199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모서리가 둥근 직사각형 112">
                <a:extLst>
                  <a:ext uri="{FF2B5EF4-FFF2-40B4-BE49-F238E27FC236}">
                    <a16:creationId xmlns:a16="http://schemas.microsoft.com/office/drawing/2014/main" id="{D617A095-8E94-4912-B5E4-385B92F203BF}"/>
                  </a:ext>
                </a:extLst>
              </p:cNvPr>
              <p:cNvSpPr/>
              <p:nvPr/>
            </p:nvSpPr>
            <p:spPr>
              <a:xfrm>
                <a:off x="70628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모서리가 둥근 직사각형 113">
                <a:extLst>
                  <a:ext uri="{FF2B5EF4-FFF2-40B4-BE49-F238E27FC236}">
                    <a16:creationId xmlns:a16="http://schemas.microsoft.com/office/drawing/2014/main" id="{1A25B090-B608-4832-B709-8A63EA0D2738}"/>
                  </a:ext>
                </a:extLst>
              </p:cNvPr>
              <p:cNvSpPr/>
              <p:nvPr/>
            </p:nvSpPr>
            <p:spPr>
              <a:xfrm>
                <a:off x="74057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모서리가 둥근 직사각형 114">
                <a:extLst>
                  <a:ext uri="{FF2B5EF4-FFF2-40B4-BE49-F238E27FC236}">
                    <a16:creationId xmlns:a16="http://schemas.microsoft.com/office/drawing/2014/main" id="{A48ED024-76DB-4046-9F1F-7F9B1A7E01E5}"/>
                  </a:ext>
                </a:extLst>
              </p:cNvPr>
              <p:cNvSpPr/>
              <p:nvPr/>
            </p:nvSpPr>
            <p:spPr>
              <a:xfrm>
                <a:off x="43196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모서리가 둥근 직사각형 115">
                <a:extLst>
                  <a:ext uri="{FF2B5EF4-FFF2-40B4-BE49-F238E27FC236}">
                    <a16:creationId xmlns:a16="http://schemas.microsoft.com/office/drawing/2014/main" id="{E0E4F5D3-B592-4830-8D54-AADCC61BF35D}"/>
                  </a:ext>
                </a:extLst>
              </p:cNvPr>
              <p:cNvSpPr/>
              <p:nvPr/>
            </p:nvSpPr>
            <p:spPr>
              <a:xfrm>
                <a:off x="46625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모서리가 둥근 직사각형 116">
                <a:extLst>
                  <a:ext uri="{FF2B5EF4-FFF2-40B4-BE49-F238E27FC236}">
                    <a16:creationId xmlns:a16="http://schemas.microsoft.com/office/drawing/2014/main" id="{5D3851F0-6296-44E0-AE4C-1B0AE97CE826}"/>
                  </a:ext>
                </a:extLst>
              </p:cNvPr>
              <p:cNvSpPr/>
              <p:nvPr/>
            </p:nvSpPr>
            <p:spPr>
              <a:xfrm>
                <a:off x="50054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모서리가 둥근 직사각형 117">
                <a:extLst>
                  <a:ext uri="{FF2B5EF4-FFF2-40B4-BE49-F238E27FC236}">
                    <a16:creationId xmlns:a16="http://schemas.microsoft.com/office/drawing/2014/main" id="{D684046F-3CC5-4D68-8B04-8EA8F3BA2539}"/>
                  </a:ext>
                </a:extLst>
              </p:cNvPr>
              <p:cNvSpPr/>
              <p:nvPr/>
            </p:nvSpPr>
            <p:spPr>
              <a:xfrm>
                <a:off x="53483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모서리가 둥근 직사각형 118">
                <a:extLst>
                  <a:ext uri="{FF2B5EF4-FFF2-40B4-BE49-F238E27FC236}">
                    <a16:creationId xmlns:a16="http://schemas.microsoft.com/office/drawing/2014/main" id="{560368CD-4FB3-440B-9E5F-06C689D3BF71}"/>
                  </a:ext>
                </a:extLst>
              </p:cNvPr>
              <p:cNvSpPr/>
              <p:nvPr/>
            </p:nvSpPr>
            <p:spPr>
              <a:xfrm>
                <a:off x="56912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모서리가 둥근 직사각형 119">
                <a:extLst>
                  <a:ext uri="{FF2B5EF4-FFF2-40B4-BE49-F238E27FC236}">
                    <a16:creationId xmlns:a16="http://schemas.microsoft.com/office/drawing/2014/main" id="{CBAF3D66-9570-4D62-BE51-834C1C50C1FF}"/>
                  </a:ext>
                </a:extLst>
              </p:cNvPr>
              <p:cNvSpPr/>
              <p:nvPr/>
            </p:nvSpPr>
            <p:spPr>
              <a:xfrm>
                <a:off x="60341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모서리가 둥근 직사각형 120">
                <a:extLst>
                  <a:ext uri="{FF2B5EF4-FFF2-40B4-BE49-F238E27FC236}">
                    <a16:creationId xmlns:a16="http://schemas.microsoft.com/office/drawing/2014/main" id="{F161C4D6-A941-4FCB-BFDF-2FB60D99EF9E}"/>
                  </a:ext>
                </a:extLst>
              </p:cNvPr>
              <p:cNvSpPr/>
              <p:nvPr/>
            </p:nvSpPr>
            <p:spPr>
              <a:xfrm>
                <a:off x="63770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모서리가 둥근 직사각형 121">
                <a:extLst>
                  <a:ext uri="{FF2B5EF4-FFF2-40B4-BE49-F238E27FC236}">
                    <a16:creationId xmlns:a16="http://schemas.microsoft.com/office/drawing/2014/main" id="{2596AD6E-BD20-4A19-87FD-9C846A606BD0}"/>
                  </a:ext>
                </a:extLst>
              </p:cNvPr>
              <p:cNvSpPr/>
              <p:nvPr/>
            </p:nvSpPr>
            <p:spPr>
              <a:xfrm>
                <a:off x="67199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모서리가 둥근 직사각형 122">
                <a:extLst>
                  <a:ext uri="{FF2B5EF4-FFF2-40B4-BE49-F238E27FC236}">
                    <a16:creationId xmlns:a16="http://schemas.microsoft.com/office/drawing/2014/main" id="{70B80322-DF6D-4017-95EC-9689AFF1A9B1}"/>
                  </a:ext>
                </a:extLst>
              </p:cNvPr>
              <p:cNvSpPr/>
              <p:nvPr/>
            </p:nvSpPr>
            <p:spPr>
              <a:xfrm>
                <a:off x="70628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모서리가 둥근 직사각형 123">
                <a:extLst>
                  <a:ext uri="{FF2B5EF4-FFF2-40B4-BE49-F238E27FC236}">
                    <a16:creationId xmlns:a16="http://schemas.microsoft.com/office/drawing/2014/main" id="{56BC8414-0B7B-483B-8A01-CDD11B4D1587}"/>
                  </a:ext>
                </a:extLst>
              </p:cNvPr>
              <p:cNvSpPr/>
              <p:nvPr/>
            </p:nvSpPr>
            <p:spPr>
              <a:xfrm>
                <a:off x="7405729" y="220165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382EB578-A84E-4F25-886F-F4F23F373F3C}"/>
                  </a:ext>
                </a:extLst>
              </p:cNvPr>
              <p:cNvSpPr/>
              <p:nvPr/>
            </p:nvSpPr>
            <p:spPr>
              <a:xfrm>
                <a:off x="7748630" y="1603865"/>
                <a:ext cx="608482" cy="885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70%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90%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8432BBB7-A0D2-4743-9171-0E495277166F}"/>
                </a:ext>
              </a:extLst>
            </p:cNvPr>
            <p:cNvSpPr/>
            <p:nvPr/>
          </p:nvSpPr>
          <p:spPr>
            <a:xfrm>
              <a:off x="4274980" y="2722225"/>
              <a:ext cx="5492988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평소 연인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친구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가족과의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highlight>
                    <a:srgbClr val="FFFF00"/>
                  </a:highlight>
                </a:rPr>
                <a:t>추억을 기록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하나요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# 14 ~ 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각각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100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명을 대상으로 한 설문조사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(2021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년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월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ko-KR" alt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81E8258-0DE4-41B3-8DF1-2791BE977DF7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712A53-2E55-4F3A-AD5D-6E9A727FA058}"/>
              </a:ext>
            </a:extLst>
          </p:cNvPr>
          <p:cNvSpPr/>
          <p:nvPr/>
        </p:nvSpPr>
        <p:spPr>
          <a:xfrm>
            <a:off x="6881487" y="2005869"/>
            <a:ext cx="1139217" cy="6872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56BD228D-86CA-4750-A3B9-445D685F96A7}"/>
              </a:ext>
            </a:extLst>
          </p:cNvPr>
          <p:cNvSpPr/>
          <p:nvPr/>
        </p:nvSpPr>
        <p:spPr>
          <a:xfrm>
            <a:off x="6848682" y="4728156"/>
            <a:ext cx="1139217" cy="6872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66E0CA9-0A46-4CAB-B903-BAFF1CB0D85E}"/>
              </a:ext>
            </a:extLst>
          </p:cNvPr>
          <p:cNvSpPr/>
          <p:nvPr/>
        </p:nvSpPr>
        <p:spPr>
          <a:xfrm>
            <a:off x="8531467" y="1659054"/>
            <a:ext cx="2956237" cy="13808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추억 기록 앱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수요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많음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5D64826-75BE-441B-A90F-45BFD1C5AE1D}"/>
              </a:ext>
            </a:extLst>
          </p:cNvPr>
          <p:cNvSpPr/>
          <p:nvPr/>
        </p:nvSpPr>
        <p:spPr>
          <a:xfrm>
            <a:off x="8560749" y="4389187"/>
            <a:ext cx="3075290" cy="13808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이중약속 방지 앱의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43155D-E98D-4C9E-8FFF-AA9B5583D315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</p:spTree>
    <p:extLst>
      <p:ext uri="{BB962C8B-B14F-4D97-AF65-F5344CB8AC3E}">
        <p14:creationId xmlns:p14="http://schemas.microsoft.com/office/powerpoint/2010/main" val="13942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 animBg="1"/>
      <p:bldP spid="3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수익성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7074DD82-A96F-41AC-99C3-8F6ACB4B9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705404"/>
              </p:ext>
            </p:extLst>
          </p:nvPr>
        </p:nvGraphicFramePr>
        <p:xfrm>
          <a:off x="854254" y="1684703"/>
          <a:ext cx="5633787" cy="404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E79437-A357-41C7-842A-F5116287898E}"/>
              </a:ext>
            </a:extLst>
          </p:cNvPr>
          <p:cNvSpPr/>
          <p:nvPr/>
        </p:nvSpPr>
        <p:spPr>
          <a:xfrm>
            <a:off x="2995027" y="3273808"/>
            <a:ext cx="1352242" cy="4280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 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70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억의 계정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26314A-D3FD-4DAE-BD89-67EF75998632}"/>
              </a:ext>
            </a:extLst>
          </p:cNvPr>
          <p:cNvSpPr/>
          <p:nvPr/>
        </p:nvSpPr>
        <p:spPr>
          <a:xfrm>
            <a:off x="1174283" y="1386737"/>
            <a:ext cx="3928268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2020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전세계 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SNS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활성 계정 수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모서리가 둥근 직사각형 43">
            <a:extLst>
              <a:ext uri="{FF2B5EF4-FFF2-40B4-BE49-F238E27FC236}">
                <a16:creationId xmlns:a16="http://schemas.microsoft.com/office/drawing/2014/main" id="{6C5B77B8-D1DD-49D9-9CC4-6EE20A499548}"/>
              </a:ext>
            </a:extLst>
          </p:cNvPr>
          <p:cNvSpPr/>
          <p:nvPr/>
        </p:nvSpPr>
        <p:spPr>
          <a:xfrm>
            <a:off x="6736616" y="1569958"/>
            <a:ext cx="3523933" cy="437290"/>
          </a:xfrm>
          <a:prstGeom prst="roundRect">
            <a:avLst>
              <a:gd name="adj" fmla="val 20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Facebook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수익률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603A9C-279B-47D5-A086-01C12AB6BFC9}"/>
              </a:ext>
            </a:extLst>
          </p:cNvPr>
          <p:cNvSpPr/>
          <p:nvPr/>
        </p:nvSpPr>
        <p:spPr>
          <a:xfrm>
            <a:off x="6878946" y="5231727"/>
            <a:ext cx="3809770" cy="752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※2018</a:t>
            </a:r>
            <a:r>
              <a:rPr lang="ko-KR" altLang="en-US" sz="1600" dirty="0"/>
              <a:t>년 수익률 기준 </a:t>
            </a:r>
            <a:r>
              <a:rPr lang="en-US" altLang="ko-KR" sz="1600" dirty="0"/>
              <a:t>(1</a:t>
            </a:r>
            <a:r>
              <a:rPr lang="ko-KR" altLang="en-US" sz="1600" dirty="0"/>
              <a:t>분기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미국 시장조사 기관 </a:t>
            </a:r>
            <a:r>
              <a:rPr lang="en-US" altLang="ko-KR" sz="14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Statista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59BDA91-4C0E-4C9D-9496-6FFD88411D6A}"/>
              </a:ext>
            </a:extLst>
          </p:cNvPr>
          <p:cNvSpPr/>
          <p:nvPr/>
        </p:nvSpPr>
        <p:spPr>
          <a:xfrm>
            <a:off x="6954606" y="2264507"/>
            <a:ext cx="3305943" cy="259506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/>
              <a:t>$12.0B</a:t>
            </a:r>
            <a:endParaRPr lang="ko-KR" altLang="en-US" sz="8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9ECB86-E390-4811-BD56-C195D8E6161C}"/>
              </a:ext>
            </a:extLst>
          </p:cNvPr>
          <p:cNvSpPr txBox="1"/>
          <p:nvPr/>
        </p:nvSpPr>
        <p:spPr>
          <a:xfrm>
            <a:off x="1753954" y="5724793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6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6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미국 시장조사 기관 </a:t>
            </a:r>
            <a:r>
              <a:rPr lang="en-US" altLang="ko-KR" sz="16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Statista </a:t>
            </a:r>
            <a:endParaRPr lang="ko-KR" altLang="en-US" sz="1600" kern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4095E-14A0-44C6-8E1F-6A892A94D8DC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79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동전 윤곽선">
            <a:extLst>
              <a:ext uri="{FF2B5EF4-FFF2-40B4-BE49-F238E27FC236}">
                <a16:creationId xmlns:a16="http://schemas.microsoft.com/office/drawing/2014/main" id="{F59F709F-9575-425A-A955-DED9EF66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7175" y="157052"/>
            <a:ext cx="2023814" cy="20238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566575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4190423" y="663859"/>
            <a:ext cx="384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 창출 방안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716FAE-8E4C-4532-9638-ACAAB463EE68}"/>
              </a:ext>
            </a:extLst>
          </p:cNvPr>
          <p:cNvGrpSpPr/>
          <p:nvPr/>
        </p:nvGrpSpPr>
        <p:grpSpPr>
          <a:xfrm>
            <a:off x="1870699" y="1357385"/>
            <a:ext cx="9030291" cy="5829979"/>
            <a:chOff x="939202" y="1747865"/>
            <a:chExt cx="8575120" cy="512971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95E7308-BBCF-4D68-B71F-AF898FB762D9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01FE9C1-9740-41B1-8242-9EDA2F12A5A8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1893542-3FE4-4AAE-941B-A15E201EC0AF}"/>
                </a:ext>
              </a:extLst>
            </p:cNvPr>
            <p:cNvSpPr txBox="1"/>
            <p:nvPr/>
          </p:nvSpPr>
          <p:spPr>
            <a:xfrm>
              <a:off x="1487110" y="2686799"/>
              <a:ext cx="2257732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</a:t>
              </a:r>
              <a:r>
                <a:rPr lang="ko-KR" altLang="en-US" sz="2400" b="1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인앱</a:t>
              </a:r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광고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81E2BF-5C13-4F45-8481-9E42C71F90E5}"/>
                </a:ext>
              </a:extLst>
            </p:cNvPr>
            <p:cNvSpPr txBox="1"/>
            <p:nvPr/>
          </p:nvSpPr>
          <p:spPr>
            <a:xfrm>
              <a:off x="1311533" y="3539249"/>
              <a:ext cx="8202789" cy="3338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구글의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AdMob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플랫폼을 활용하여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광고 표시 수익금 지급받는 방식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배너 제거를 위한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프리미엄 서비스 결제 유도 가능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 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9F78201-89EF-4FA8-A828-09272E554E61}"/>
                </a:ext>
              </a:extLst>
            </p:cNvPr>
            <p:cNvSpPr txBox="1"/>
            <p:nvPr/>
          </p:nvSpPr>
          <p:spPr>
            <a:xfrm>
              <a:off x="939202" y="1747865"/>
              <a:ext cx="744662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95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01</a:t>
              </a:r>
              <a:endParaRPr kumimoji="0" lang="ko-KR" altLang="en-US" sz="495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69E9A-367E-4F8E-A94E-BEB07015320F}"/>
              </a:ext>
            </a:extLst>
          </p:cNvPr>
          <p:cNvSpPr/>
          <p:nvPr/>
        </p:nvSpPr>
        <p:spPr>
          <a:xfrm>
            <a:off x="0" y="1"/>
            <a:ext cx="12192000" cy="29603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6B5C4-41F4-4D6B-BD23-D3C6B2FFB2D5}"/>
              </a:ext>
            </a:extLst>
          </p:cNvPr>
          <p:cNvGrpSpPr/>
          <p:nvPr/>
        </p:nvGrpSpPr>
        <p:grpSpPr>
          <a:xfrm>
            <a:off x="5986506" y="2350375"/>
            <a:ext cx="3398391" cy="3795180"/>
            <a:chOff x="5986506" y="2350375"/>
            <a:chExt cx="3398391" cy="379518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977188D-8D48-4003-9A8A-297FEDF3AEA9}"/>
                </a:ext>
              </a:extLst>
            </p:cNvPr>
            <p:cNvSpPr/>
            <p:nvPr/>
          </p:nvSpPr>
          <p:spPr>
            <a:xfrm>
              <a:off x="5986506" y="2350375"/>
              <a:ext cx="1580529" cy="1459568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인앱</a:t>
              </a:r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광고</a:t>
              </a:r>
              <a:endParaRPr lang="en-US" altLang="ko-KR" sz="20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수익모델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E6EF109-75AC-42E4-827F-9B7D12A6BEC0}"/>
                </a:ext>
              </a:extLst>
            </p:cNvPr>
            <p:cNvSpPr/>
            <p:nvPr/>
          </p:nvSpPr>
          <p:spPr>
            <a:xfrm>
              <a:off x="7804368" y="2350375"/>
              <a:ext cx="1580529" cy="1459568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유저의 참여도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C19AB03-D1F3-4F12-A5F0-0695D6A30368}"/>
                </a:ext>
              </a:extLst>
            </p:cNvPr>
            <p:cNvCxnSpPr/>
            <p:nvPr/>
          </p:nvCxnSpPr>
          <p:spPr>
            <a:xfrm>
              <a:off x="6897950" y="3879542"/>
              <a:ext cx="443883" cy="736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C7F85B3-D191-4397-9D3B-8DDD8BCBA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2912" y="3879542"/>
              <a:ext cx="312199" cy="736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ED3ED96-6BAA-488D-8617-0B5B67D2EC3B}"/>
                </a:ext>
              </a:extLst>
            </p:cNvPr>
            <p:cNvSpPr/>
            <p:nvPr/>
          </p:nvSpPr>
          <p:spPr>
            <a:xfrm>
              <a:off x="6897950" y="4685987"/>
              <a:ext cx="1580529" cy="145956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>
                  <a:solidFill>
                    <a:srgbClr val="FFD966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수익금</a:t>
              </a:r>
              <a:endParaRPr lang="ko-KR" altLang="en-US" sz="3200" b="1" dirty="0">
                <a:solidFill>
                  <a:srgbClr val="FFD9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A230B67C-C833-4AAA-B008-3307809CE670}"/>
              </a:ext>
            </a:extLst>
          </p:cNvPr>
          <p:cNvSpPr/>
          <p:nvPr/>
        </p:nvSpPr>
        <p:spPr>
          <a:xfrm rot="21213782">
            <a:off x="1322462" y="2520698"/>
            <a:ext cx="9494283" cy="2975743"/>
          </a:xfrm>
          <a:prstGeom prst="flowChartAlternateProcess">
            <a:avLst/>
          </a:prstGeom>
          <a:solidFill>
            <a:srgbClr val="BC8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“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AdMob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의 보상형 광고로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돈을 지출하지 않는 사용자에게서 창출되는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수익이 극대화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되었을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R="0" lvl="0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  뿐만 아니라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앱 참여도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와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사용자 유지율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도 향상되었습니다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.”</a:t>
            </a:r>
          </a:p>
          <a:p>
            <a:pPr marR="0" lvl="0" algn="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-Vincent Lin,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부사장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CyberLink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동전 윤곽선">
            <a:extLst>
              <a:ext uri="{FF2B5EF4-FFF2-40B4-BE49-F238E27FC236}">
                <a16:creationId xmlns:a16="http://schemas.microsoft.com/office/drawing/2014/main" id="{F59F709F-9575-425A-A955-DED9EF66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7175" y="157052"/>
            <a:ext cx="2023814" cy="20238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566575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4193802" y="662414"/>
            <a:ext cx="384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 창출 방안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F26F12-A03F-474F-A7E2-F8F3AC1EE2BA}"/>
              </a:ext>
            </a:extLst>
          </p:cNvPr>
          <p:cNvSpPr/>
          <p:nvPr/>
        </p:nvSpPr>
        <p:spPr>
          <a:xfrm>
            <a:off x="7684181" y="2557478"/>
            <a:ext cx="751151" cy="455234"/>
          </a:xfrm>
          <a:prstGeom prst="rightArrow">
            <a:avLst>
              <a:gd name="adj1" fmla="val 55268"/>
              <a:gd name="adj2" fmla="val 50000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70033A8-7AD6-4DAB-8FB6-D7F6BFE81DCF}"/>
              </a:ext>
            </a:extLst>
          </p:cNvPr>
          <p:cNvSpPr/>
          <p:nvPr/>
        </p:nvSpPr>
        <p:spPr>
          <a:xfrm>
            <a:off x="7684181" y="3962998"/>
            <a:ext cx="751151" cy="455234"/>
          </a:xfrm>
          <a:prstGeom prst="rightArrow">
            <a:avLst>
              <a:gd name="adj1" fmla="val 55268"/>
              <a:gd name="adj2" fmla="val 48853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D614EA7-AABE-4775-AB0E-4DEA1A00B01C}"/>
              </a:ext>
            </a:extLst>
          </p:cNvPr>
          <p:cNvSpPr/>
          <p:nvPr/>
        </p:nvSpPr>
        <p:spPr>
          <a:xfrm>
            <a:off x="7684181" y="5368518"/>
            <a:ext cx="751151" cy="455234"/>
          </a:xfrm>
          <a:prstGeom prst="rightArrow">
            <a:avLst>
              <a:gd name="adj1" fmla="val 55268"/>
              <a:gd name="adj2" fmla="val 48853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148210-AF8E-4A86-AF4F-A779C1D4CDCA}"/>
              </a:ext>
            </a:extLst>
          </p:cNvPr>
          <p:cNvSpPr/>
          <p:nvPr/>
        </p:nvSpPr>
        <p:spPr>
          <a:xfrm>
            <a:off x="5707008" y="2348442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제한된 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꾸미기 기능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203DC203-1F61-4BA5-B85D-5A91BC4BFA21}"/>
              </a:ext>
            </a:extLst>
          </p:cNvPr>
          <p:cNvSpPr/>
          <p:nvPr/>
        </p:nvSpPr>
        <p:spPr>
          <a:xfrm>
            <a:off x="5707008" y="3753962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 업로드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 가능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D96F61A-B7E1-4BD6-A812-248F12E43A60}"/>
              </a:ext>
            </a:extLst>
          </p:cNvPr>
          <p:cNvSpPr/>
          <p:nvPr/>
        </p:nvSpPr>
        <p:spPr>
          <a:xfrm>
            <a:off x="5707008" y="5207215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앱 내 광고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A4395027-1CEF-4206-81A6-BC553F66CCB1}"/>
              </a:ext>
            </a:extLst>
          </p:cNvPr>
          <p:cNvSpPr/>
          <p:nvPr/>
        </p:nvSpPr>
        <p:spPr>
          <a:xfrm>
            <a:off x="8690275" y="2327644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광범위한 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꾸미기 기능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E52B35CE-6803-4BCA-B27D-1907C9ED508E}"/>
              </a:ext>
            </a:extLst>
          </p:cNvPr>
          <p:cNvSpPr/>
          <p:nvPr/>
        </p:nvSpPr>
        <p:spPr>
          <a:xfrm>
            <a:off x="8690277" y="3745619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 업로드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장 가능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8650D0C-891C-4E15-B955-755CCC97ADD1}"/>
              </a:ext>
            </a:extLst>
          </p:cNvPr>
          <p:cNvSpPr/>
          <p:nvPr/>
        </p:nvSpPr>
        <p:spPr>
          <a:xfrm>
            <a:off x="8690276" y="5138685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제거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FA7441-E281-4B20-94EA-1225B8C0046A}"/>
              </a:ext>
            </a:extLst>
          </p:cNvPr>
          <p:cNvGrpSpPr/>
          <p:nvPr/>
        </p:nvGrpSpPr>
        <p:grpSpPr>
          <a:xfrm>
            <a:off x="1870699" y="1357385"/>
            <a:ext cx="3794982" cy="4927915"/>
            <a:chOff x="939202" y="1747865"/>
            <a:chExt cx="3603696" cy="423860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4570E5-42A9-4C58-AF07-9D726C73C480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9DACBAE-CC43-4029-8E89-D993F3F655CE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135F59-283B-4518-98F5-5A3464D21F90}"/>
                </a:ext>
              </a:extLst>
            </p:cNvPr>
            <p:cNvSpPr txBox="1"/>
            <p:nvPr/>
          </p:nvSpPr>
          <p:spPr>
            <a:xfrm>
              <a:off x="1533359" y="2679648"/>
              <a:ext cx="2257732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모바일 </a:t>
              </a:r>
              <a:r>
                <a:rPr kumimoji="0" lang="ko-KR" alt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인앱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결제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961642-3DAA-4D49-BD7B-A27E9241AE98}"/>
                </a:ext>
              </a:extLst>
            </p:cNvPr>
            <p:cNvSpPr txBox="1"/>
            <p:nvPr/>
          </p:nvSpPr>
          <p:spPr>
            <a:xfrm>
              <a:off x="1384798" y="3461300"/>
              <a:ext cx="3158100" cy="2191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인앱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 결제로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멤버십 서비스 제공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기존 이용 범주에서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추가적인 서비스를 부여하는 방식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월별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무기한 서비스 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원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C6242E-AB5A-4ED2-9E90-04FDF042EBA4}"/>
                </a:ext>
              </a:extLst>
            </p:cNvPr>
            <p:cNvSpPr txBox="1"/>
            <p:nvPr/>
          </p:nvSpPr>
          <p:spPr>
            <a:xfrm>
              <a:off x="939202" y="1747865"/>
              <a:ext cx="85426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95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02</a:t>
              </a:r>
              <a:endParaRPr kumimoji="0" lang="ko-KR" altLang="en-US" sz="495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D27A9B-E559-4EA6-9157-97C43804E3D4}"/>
              </a:ext>
            </a:extLst>
          </p:cNvPr>
          <p:cNvSpPr/>
          <p:nvPr/>
        </p:nvSpPr>
        <p:spPr>
          <a:xfrm>
            <a:off x="0" y="1"/>
            <a:ext cx="12192000" cy="29603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C8C96-D7EE-4435-A353-72D9B8B2900D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</p:spTree>
    <p:extLst>
      <p:ext uri="{BB962C8B-B14F-4D97-AF65-F5344CB8AC3E}">
        <p14:creationId xmlns:p14="http://schemas.microsoft.com/office/powerpoint/2010/main" val="57960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엄지척 기호 윤곽선">
            <a:extLst>
              <a:ext uri="{FF2B5EF4-FFF2-40B4-BE49-F238E27FC236}">
                <a16:creationId xmlns:a16="http://schemas.microsoft.com/office/drawing/2014/main" id="{C2C23485-9DCC-415B-8F4E-327B962B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400936" y="1363628"/>
            <a:ext cx="5085769" cy="571343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5E7308-BBCF-4D68-B71F-AF898FB762D9}"/>
              </a:ext>
            </a:extLst>
          </p:cNvPr>
          <p:cNvSpPr/>
          <p:nvPr/>
        </p:nvSpPr>
        <p:spPr>
          <a:xfrm>
            <a:off x="2522193" y="2364616"/>
            <a:ext cx="3473442" cy="3930008"/>
          </a:xfrm>
          <a:prstGeom prst="rect">
            <a:avLst/>
          </a:prstGeom>
          <a:noFill/>
          <a:ln w="34925">
            <a:solidFill>
              <a:srgbClr val="6C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01FE9C1-9740-41B1-8242-9EDA2F12A5A8}"/>
              </a:ext>
            </a:extLst>
          </p:cNvPr>
          <p:cNvCxnSpPr/>
          <p:nvPr/>
        </p:nvCxnSpPr>
        <p:spPr>
          <a:xfrm>
            <a:off x="2768006" y="3239171"/>
            <a:ext cx="2981816" cy="0"/>
          </a:xfrm>
          <a:prstGeom prst="line">
            <a:avLst/>
          </a:prstGeom>
          <a:ln w="15875">
            <a:solidFill>
              <a:srgbClr val="6C9F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1893542-3FE4-4AAE-941B-A15E201EC0AF}"/>
              </a:ext>
            </a:extLst>
          </p:cNvPr>
          <p:cNvSpPr txBox="1"/>
          <p:nvPr/>
        </p:nvSpPr>
        <p:spPr>
          <a:xfrm>
            <a:off x="3138273" y="2616224"/>
            <a:ext cx="24769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10 BT" pitchFamily="2" charset="0"/>
                <a:ea typeface="나눔바른펜" panose="020B0503000000000000" pitchFamily="50" charset="-127"/>
              </a:rPr>
              <a:t>All-in-One</a:t>
            </a:r>
            <a:r>
              <a:rPr lang="ko-KR" altLang="en-US" sz="2400" b="1" dirty="0">
                <a:solidFill>
                  <a:prstClr val="black"/>
                </a:solidFill>
                <a:latin typeface="Courier10 BT" pitchFamily="2" charset="0"/>
                <a:ea typeface="나눔바른펜" panose="020B0503000000000000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10 BT" pitchFamily="2" charset="0"/>
                <a:ea typeface="나눔바른펜" panose="020B0503000000000000" pitchFamily="50" charset="-127"/>
              </a:rPr>
              <a:t>앱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81E2BF-5C13-4F45-8481-9E42C71F90E5}"/>
              </a:ext>
            </a:extLst>
          </p:cNvPr>
          <p:cNvSpPr txBox="1"/>
          <p:nvPr/>
        </p:nvSpPr>
        <p:spPr>
          <a:xfrm>
            <a:off x="2911832" y="3455303"/>
            <a:ext cx="2837990" cy="2931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6858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캘린더의 일정 관리</a:t>
            </a:r>
            <a:endParaRPr lang="en-US" altLang="ko-KR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marR="0" lvl="0" indent="-285750" defTabSz="6858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커플 앱의 유저 간 연동 기능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  <a:p>
            <a:pPr marL="285750" marR="0" lvl="0" indent="-285750" defTabSz="6858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다이어리 앱의 기록 기능</a:t>
            </a:r>
            <a:endParaRPr lang="en-US" altLang="ko-KR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R="0" lvl="0" defTabSz="6858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F78201-89EF-4FA8-A828-09272E554E61}"/>
              </a:ext>
            </a:extLst>
          </p:cNvPr>
          <p:cNvSpPr txBox="1"/>
          <p:nvPr/>
        </p:nvSpPr>
        <p:spPr>
          <a:xfrm>
            <a:off x="2285319" y="1621121"/>
            <a:ext cx="184731" cy="9088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950" b="0" i="0" u="none" strike="noStrike" kern="1200" cap="none" spc="0" normalizeH="0" baseline="0" noProof="0" dirty="0">
              <a:ln>
                <a:noFill/>
              </a:ln>
              <a:solidFill>
                <a:srgbClr val="6C9FCC"/>
              </a:solidFill>
              <a:effectLst/>
              <a:uLnTx/>
              <a:uFillTx/>
              <a:latin typeface="210 만화가게 B" panose="02020603020101020101" pitchFamily="18" charset="-127"/>
              <a:ea typeface="210 만화가게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865A8E-0928-429E-8BE3-48E2933964C1}"/>
              </a:ext>
            </a:extLst>
          </p:cNvPr>
          <p:cNvGrpSpPr/>
          <p:nvPr/>
        </p:nvGrpSpPr>
        <p:grpSpPr>
          <a:xfrm>
            <a:off x="6274953" y="90238"/>
            <a:ext cx="5324580" cy="3103495"/>
            <a:chOff x="6610864" y="1947971"/>
            <a:chExt cx="5324580" cy="3324496"/>
          </a:xfrm>
          <a:solidFill>
            <a:schemeClr val="bg2"/>
          </a:solidFill>
        </p:grpSpPr>
        <p:pic>
          <p:nvPicPr>
            <p:cNvPr id="22" name="그래픽 21" descr="별 3개 평점 단색으로 채워진">
              <a:extLst>
                <a:ext uri="{FF2B5EF4-FFF2-40B4-BE49-F238E27FC236}">
                  <a16:creationId xmlns:a16="http://schemas.microsoft.com/office/drawing/2014/main" id="{F878C4A8-9FAA-41A3-8319-7229BA0D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0864" y="1947971"/>
              <a:ext cx="3290470" cy="3290470"/>
            </a:xfrm>
            <a:prstGeom prst="rect">
              <a:avLst/>
            </a:prstGeom>
          </p:spPr>
        </p:pic>
        <p:pic>
          <p:nvPicPr>
            <p:cNvPr id="23" name="그래픽 22" descr="별 3개 평점 단색으로 채워진">
              <a:extLst>
                <a:ext uri="{FF2B5EF4-FFF2-40B4-BE49-F238E27FC236}">
                  <a16:creationId xmlns:a16="http://schemas.microsoft.com/office/drawing/2014/main" id="{1BA44052-1B3B-4370-B3BF-65D4F120B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33964"/>
            <a:stretch/>
          </p:blipFill>
          <p:spPr>
            <a:xfrm>
              <a:off x="9762543" y="1981997"/>
              <a:ext cx="2172901" cy="329047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571241"/>
            <a:ext cx="1320801" cy="952759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2765112" y="721000"/>
            <a:ext cx="7208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타 앱과의 경쟁력 </a:t>
            </a:r>
            <a:r>
              <a:rPr lang="en-US" altLang="ko-KR" sz="4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All-in-One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B79A1102-61C4-4F75-9912-F365585E5B5F}"/>
              </a:ext>
            </a:extLst>
          </p:cNvPr>
          <p:cNvSpPr/>
          <p:nvPr/>
        </p:nvSpPr>
        <p:spPr>
          <a:xfrm>
            <a:off x="6558349" y="2743611"/>
            <a:ext cx="1972893" cy="3071731"/>
          </a:xfrm>
          <a:prstGeom prst="upArrow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효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율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UP</a:t>
            </a:r>
            <a:endParaRPr lang="ko-KR" altLang="en-US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CCDE621-BA1B-4951-B21A-44EC789B5183}"/>
              </a:ext>
            </a:extLst>
          </p:cNvPr>
          <p:cNvSpPr/>
          <p:nvPr/>
        </p:nvSpPr>
        <p:spPr>
          <a:xfrm>
            <a:off x="8765172" y="3012512"/>
            <a:ext cx="1921312" cy="2802830"/>
          </a:xfrm>
          <a:prstGeom prst="downArrow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편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</a:t>
            </a:r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DOWN</a:t>
            </a:r>
            <a:endParaRPr lang="ko-KR" altLang="en-US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1A8894-0CA1-41AE-AF9D-AB8AB8434B30}"/>
              </a:ext>
            </a:extLst>
          </p:cNvPr>
          <p:cNvSpPr/>
          <p:nvPr/>
        </p:nvSpPr>
        <p:spPr>
          <a:xfrm>
            <a:off x="0" y="1"/>
            <a:ext cx="12192000" cy="29603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264A08-B9D7-4838-A340-AAF0F370C9D9}"/>
              </a:ext>
            </a:extLst>
          </p:cNvPr>
          <p:cNvGrpSpPr/>
          <p:nvPr/>
        </p:nvGrpSpPr>
        <p:grpSpPr>
          <a:xfrm>
            <a:off x="6468014" y="2171769"/>
            <a:ext cx="4293104" cy="4215414"/>
            <a:chOff x="6535929" y="2306220"/>
            <a:chExt cx="4293104" cy="42154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73CAC0-7005-4D9C-AD09-7C29EF1494CB}"/>
                </a:ext>
              </a:extLst>
            </p:cNvPr>
            <p:cNvSpPr/>
            <p:nvPr/>
          </p:nvSpPr>
          <p:spPr>
            <a:xfrm>
              <a:off x="6536341" y="2669271"/>
              <a:ext cx="4292692" cy="3543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사물 인터넷 단색으로 채워진">
              <a:extLst>
                <a:ext uri="{FF2B5EF4-FFF2-40B4-BE49-F238E27FC236}">
                  <a16:creationId xmlns:a16="http://schemas.microsoft.com/office/drawing/2014/main" id="{093BD388-5D6E-4253-B816-067133E25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5929" y="2306220"/>
              <a:ext cx="4215414" cy="42154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E8BFEF-472B-439B-8609-0DE36FB3B02A}"/>
              </a:ext>
            </a:extLst>
          </p:cNvPr>
          <p:cNvSpPr txBox="1"/>
          <p:nvPr/>
        </p:nvSpPr>
        <p:spPr>
          <a:xfrm>
            <a:off x="7758822" y="3881801"/>
            <a:ext cx="159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D9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 간의 연동</a:t>
            </a:r>
            <a:r>
              <a:rPr lang="en-US" altLang="ko-KR" sz="2800" b="1" dirty="0">
                <a:solidFill>
                  <a:srgbClr val="FFD9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!!!!!</a:t>
            </a:r>
            <a:endParaRPr lang="ko-KR" altLang="en-US" sz="2800" b="1" dirty="0">
              <a:solidFill>
                <a:srgbClr val="FFD966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8D0CF6-BEE7-4637-B4F8-8FEC96D669F9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</p:spTree>
    <p:extLst>
      <p:ext uri="{BB962C8B-B14F-4D97-AF65-F5344CB8AC3E}">
        <p14:creationId xmlns:p14="http://schemas.microsoft.com/office/powerpoint/2010/main" val="41646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65102" y="1601711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32551" y="1901361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24919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F6CA39-18C3-4545-AA46-4809EBC11304}"/>
              </a:ext>
            </a:extLst>
          </p:cNvPr>
          <p:cNvSpPr txBox="1"/>
          <p:nvPr/>
        </p:nvSpPr>
        <p:spPr>
          <a:xfrm>
            <a:off x="2866214" y="607510"/>
            <a:ext cx="63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의 발전 가능성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1810EB-72DB-4CDD-9D80-4D2A7F179B1D}"/>
              </a:ext>
            </a:extLst>
          </p:cNvPr>
          <p:cNvGrpSpPr/>
          <p:nvPr/>
        </p:nvGrpSpPr>
        <p:grpSpPr>
          <a:xfrm>
            <a:off x="0" y="637225"/>
            <a:ext cx="1472665" cy="704608"/>
            <a:chOff x="274811" y="707413"/>
            <a:chExt cx="1075080" cy="539506"/>
          </a:xfrm>
          <a:solidFill>
            <a:srgbClr val="FFD966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D62C77-BC49-48E1-9CF1-AAD0B383EB5A}"/>
                </a:ext>
              </a:extLst>
            </p:cNvPr>
            <p:cNvSpPr/>
            <p:nvPr/>
          </p:nvSpPr>
          <p:spPr>
            <a:xfrm flipH="1">
              <a:off x="1164429" y="707413"/>
              <a:ext cx="185462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079D22-9C9A-4F63-BAC5-DD878F0EFF4A}"/>
                </a:ext>
              </a:extLst>
            </p:cNvPr>
            <p:cNvSpPr/>
            <p:nvPr/>
          </p:nvSpPr>
          <p:spPr>
            <a:xfrm>
              <a:off x="274811" y="708756"/>
              <a:ext cx="824649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E5AEB323-79D4-4D55-A994-59BB776000B9}"/>
              </a:ext>
            </a:extLst>
          </p:cNvPr>
          <p:cNvSpPr/>
          <p:nvPr/>
        </p:nvSpPr>
        <p:spPr>
          <a:xfrm>
            <a:off x="3108923" y="3292502"/>
            <a:ext cx="1920240" cy="1828798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E6FCD24-B418-44DA-BAB0-FF8FA4C011C1}"/>
              </a:ext>
            </a:extLst>
          </p:cNvPr>
          <p:cNvSpPr/>
          <p:nvPr/>
        </p:nvSpPr>
        <p:spPr>
          <a:xfrm>
            <a:off x="3574973" y="5315093"/>
            <a:ext cx="1084149" cy="1054463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회사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62066783-1A74-42B4-92BA-5672185C3030}"/>
              </a:ext>
            </a:extLst>
          </p:cNvPr>
          <p:cNvSpPr/>
          <p:nvPr/>
        </p:nvSpPr>
        <p:spPr>
          <a:xfrm>
            <a:off x="5044402" y="2625489"/>
            <a:ext cx="1084148" cy="1054465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친구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6FA41590-E864-4309-9C55-3CA02E17C2B2}"/>
              </a:ext>
            </a:extLst>
          </p:cNvPr>
          <p:cNvSpPr/>
          <p:nvPr/>
        </p:nvSpPr>
        <p:spPr>
          <a:xfrm>
            <a:off x="2105546" y="2625489"/>
            <a:ext cx="1034691" cy="1056637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ABEEC-CCB8-48F7-B032-98D4764C58E7}"/>
              </a:ext>
            </a:extLst>
          </p:cNvPr>
          <p:cNvSpPr txBox="1"/>
          <p:nvPr/>
        </p:nvSpPr>
        <p:spPr>
          <a:xfrm>
            <a:off x="6143789" y="2731689"/>
            <a:ext cx="4504516" cy="14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 뿐만 아니라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인간관계로 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 defTabSz="685800" latinLnBrk="1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이용자의 범주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확장 가능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69F06B-C778-4EFC-9E1E-58D1580C34A5}"/>
              </a:ext>
            </a:extLst>
          </p:cNvPr>
          <p:cNvSpPr/>
          <p:nvPr/>
        </p:nvSpPr>
        <p:spPr>
          <a:xfrm>
            <a:off x="0" y="1"/>
            <a:ext cx="12192000" cy="26692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F0E6B-2115-42B2-81EB-872F6EE74F2F}"/>
              </a:ext>
            </a:extLst>
          </p:cNvPr>
          <p:cNvSpPr txBox="1"/>
          <p:nvPr/>
        </p:nvSpPr>
        <p:spPr>
          <a:xfrm>
            <a:off x="6143789" y="5408194"/>
            <a:ext cx="51952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긍정적 전망 예상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!!!!!!!!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534C9-70C2-4E6F-8C97-BE1926EAD324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</p:spTree>
    <p:extLst>
      <p:ext uri="{BB962C8B-B14F-4D97-AF65-F5344CB8AC3E}">
        <p14:creationId xmlns:p14="http://schemas.microsoft.com/office/powerpoint/2010/main" val="63492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825737" y="1990886"/>
            <a:ext cx="98110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8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.</a:t>
            </a: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-LUNA-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65103" y="6226549"/>
            <a:ext cx="12126897" cy="1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-32552" y="579720"/>
            <a:ext cx="12192000" cy="1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503191" y="0"/>
            <a:ext cx="0" cy="678254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91F294-D069-4E7B-B7D9-F9BAFF9685A7}"/>
              </a:ext>
            </a:extLst>
          </p:cNvPr>
          <p:cNvSpPr txBox="1"/>
          <p:nvPr/>
        </p:nvSpPr>
        <p:spPr>
          <a:xfrm>
            <a:off x="7729887" y="5635860"/>
            <a:ext cx="30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bg1"/>
                </a:solidFill>
                <a:highlight>
                  <a:srgbClr val="AF6011"/>
                </a:highlight>
                <a:latin typeface="휴먼아미체" panose="02030504000101010101" pitchFamily="18" charset="-127"/>
                <a:ea typeface="휴먼아미체" panose="02030504000101010101" pitchFamily="18" charset="-127"/>
              </a:rPr>
              <a:t>Team:</a:t>
            </a:r>
            <a:r>
              <a:rPr lang="ko-KR" altLang="en-US" sz="2800" b="1" dirty="0">
                <a:solidFill>
                  <a:schemeClr val="bg1"/>
                </a:solidFill>
                <a:highlight>
                  <a:srgbClr val="AF6011"/>
                </a:highlight>
                <a:latin typeface="휴먼아미체" panose="02030504000101010101" pitchFamily="18" charset="-127"/>
                <a:ea typeface="휴먼아미체" panose="02030504000101010101" pitchFamily="18" charset="-127"/>
              </a:rPr>
              <a:t> 달이 떠오르는 시간</a:t>
            </a:r>
            <a:endParaRPr lang="ko-KR" altLang="en-US" sz="2800" b="1" dirty="0">
              <a:highlight>
                <a:srgbClr val="AF6011"/>
              </a:highlight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ko-KR" altLang="en-US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개발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-33614" y="6291425"/>
            <a:ext cx="275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8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449324" y="704947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84403" y="1281375"/>
            <a:ext cx="4193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13</a:t>
            </a:r>
            <a:r>
              <a:rPr lang="ko-KR" altLang="en-US" sz="3000" dirty="0"/>
              <a:t>일</a:t>
            </a:r>
            <a:r>
              <a:rPr lang="en-US" altLang="ko-KR" sz="3000" dirty="0"/>
              <a:t>, </a:t>
            </a:r>
            <a:r>
              <a:rPr lang="ko-KR" altLang="en-US" sz="3000" dirty="0"/>
              <a:t>코엑스 </a:t>
            </a:r>
            <a:r>
              <a:rPr lang="en-US" altLang="ko-KR" sz="3000" dirty="0"/>
              <a:t>+ </a:t>
            </a:r>
            <a:r>
              <a:rPr lang="ko-KR" altLang="en-US" sz="3000" dirty="0"/>
              <a:t>덕수궁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84403" y="2055860"/>
            <a:ext cx="54218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나와 </a:t>
            </a:r>
            <a:r>
              <a:rPr lang="ko-KR" altLang="en-US" sz="1600" dirty="0" err="1"/>
              <a:t>여친님의</a:t>
            </a:r>
            <a:r>
              <a:rPr lang="ko-KR" altLang="en-US" sz="1600" dirty="0"/>
              <a:t> 로망인 </a:t>
            </a:r>
            <a:r>
              <a:rPr lang="ko-KR" altLang="en-US" sz="1600" dirty="0" err="1"/>
              <a:t>아쿠아리움을</a:t>
            </a:r>
            <a:r>
              <a:rPr lang="ko-KR" altLang="en-US" sz="1600" dirty="0"/>
              <a:t> 다녀왔다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여친님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이쁜</a:t>
            </a:r>
            <a:r>
              <a:rPr lang="ko-KR" altLang="en-US" sz="1600" dirty="0"/>
              <a:t> 사진도 많이 찍어주고 신기한 생물들도 많이 봐서 행복한 시간이었다</a:t>
            </a:r>
            <a:r>
              <a:rPr lang="en-US" altLang="ko-KR" sz="1600" dirty="0"/>
              <a:t>. </a:t>
            </a:r>
            <a:r>
              <a:rPr lang="ko-KR" altLang="en-US" sz="1600" dirty="0"/>
              <a:t>영상으로 남기고 싶은 추억들을 많이 남겼고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덕수궁으로 이동하는 시간동안 우리의 다이어리에 추억을 기록하다가 시청역에서 내려야 하는데 종각역까지 갔다는 것</a:t>
            </a:r>
            <a:r>
              <a:rPr lang="en-US" altLang="ko-KR" sz="1600" dirty="0"/>
              <a:t>…!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우리의 첫 만남</a:t>
            </a:r>
            <a:r>
              <a:rPr lang="en-US" altLang="ko-KR" sz="1600" dirty="0"/>
              <a:t>(?)</a:t>
            </a:r>
            <a:r>
              <a:rPr lang="ko-KR" altLang="en-US" sz="1600" dirty="0"/>
              <a:t> 장소였던 덕수궁을 걷기로 했기에 설렘이 가득했고</a:t>
            </a:r>
            <a:r>
              <a:rPr lang="en-US" altLang="ko-KR" sz="1600" dirty="0"/>
              <a:t>, </a:t>
            </a:r>
            <a:r>
              <a:rPr lang="ko-KR" altLang="en-US" sz="1600" dirty="0"/>
              <a:t>그 설렘을 그대로 안고 많은 추억을 남기고 왔다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</a:t>
            </a:r>
            <a:r>
              <a:rPr lang="en-US" altLang="ko-KR" sz="1600" dirty="0"/>
              <a:t>, </a:t>
            </a:r>
            <a:r>
              <a:rPr lang="ko-KR" altLang="en-US" sz="1600" dirty="0"/>
              <a:t>입맛에 맞는 주변 음식점을 찾기 힘들었고</a:t>
            </a:r>
            <a:r>
              <a:rPr lang="en-US" altLang="ko-KR" sz="1600" dirty="0"/>
              <a:t>…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중간중간 교통편을 알아보느라 많이 고생을 했던 것 같다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자기야 사랑해♡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@</a:t>
            </a:r>
            <a:r>
              <a:rPr lang="ko-KR" altLang="en-US" sz="1600" dirty="0"/>
              <a:t>세민</a:t>
            </a:r>
            <a:r>
              <a:rPr lang="en-US" altLang="ko-KR" sz="1600" dirty="0"/>
              <a:t>0214</a:t>
            </a:r>
            <a:r>
              <a:rPr lang="ko-KR" altLang="en-US" sz="1600" dirty="0"/>
              <a:t>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4" b="12334"/>
          <a:stretch/>
        </p:blipFill>
        <p:spPr>
          <a:xfrm>
            <a:off x="8643" y="1553760"/>
            <a:ext cx="5440681" cy="54647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263" y="897095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승현</a:t>
            </a:r>
            <a:r>
              <a:rPr lang="en-US" altLang="ko-KR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1024</a:t>
            </a:r>
            <a:r>
              <a:rPr lang="ko-KR" altLang="en-US" sz="1600" dirty="0"/>
              <a:t>♬</a:t>
            </a:r>
            <a:r>
              <a:rPr lang="ko-KR" altLang="en-US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600" dirty="0">
              <a:solidFill>
                <a:srgbClr val="0F0F0F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02656" y="1043513"/>
            <a:ext cx="198125" cy="45719"/>
            <a:chOff x="5002656" y="1043513"/>
            <a:chExt cx="198125" cy="45719"/>
          </a:xfrm>
        </p:grpSpPr>
        <p:sp>
          <p:nvSpPr>
            <p:cNvPr id="37" name="타원 36"/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56103" y="-68668"/>
            <a:ext cx="2405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F0F0F"/>
                </a:solidFill>
                <a:latin typeface="Script MT Bold" panose="03040602040607080904" pitchFamily="66" charset="0"/>
              </a:rPr>
              <a:t>Instagram</a:t>
            </a:r>
            <a:endParaRPr lang="ko-KR" altLang="en-US" sz="4000" b="1" dirty="0">
              <a:solidFill>
                <a:srgbClr val="0F0F0F"/>
              </a:solidFill>
              <a:latin typeface="Script MT Bold" panose="03040602040607080904" pitchFamily="66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11AA9-CF63-4DCC-AF75-B08FB1D60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2315"/>
          <a:stretch/>
        </p:blipFill>
        <p:spPr>
          <a:xfrm rot="5400000">
            <a:off x="183635" y="720554"/>
            <a:ext cx="659619" cy="69163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638ACB-64E9-4006-9E29-2F238AF1D90F}"/>
              </a:ext>
            </a:extLst>
          </p:cNvPr>
          <p:cNvGrpSpPr/>
          <p:nvPr/>
        </p:nvGrpSpPr>
        <p:grpSpPr>
          <a:xfrm>
            <a:off x="2094086" y="2411801"/>
            <a:ext cx="7145556" cy="3015689"/>
            <a:chOff x="1869716" y="2408157"/>
            <a:chExt cx="7145556" cy="30156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B87093-E1C7-48B7-8957-818D8E34E91F}"/>
                </a:ext>
              </a:extLst>
            </p:cNvPr>
            <p:cNvSpPr txBox="1"/>
            <p:nvPr/>
          </p:nvSpPr>
          <p:spPr>
            <a:xfrm rot="21340433">
              <a:off x="2503069" y="2408157"/>
              <a:ext cx="5878849" cy="3015689"/>
            </a:xfrm>
            <a:prstGeom prst="flowChartProcess">
              <a:avLst/>
            </a:prstGeom>
            <a:solidFill>
              <a:srgbClr val="FFD966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ko-KR" altLang="en-US" sz="2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 </a:t>
              </a:r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0D84B0-D86D-4166-BC7F-62772857F2C5}"/>
                </a:ext>
              </a:extLst>
            </p:cNvPr>
            <p:cNvSpPr txBox="1"/>
            <p:nvPr/>
          </p:nvSpPr>
          <p:spPr>
            <a:xfrm rot="21330921">
              <a:off x="1869716" y="3058197"/>
              <a:ext cx="714555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1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이 내용에서 발견할 수 있는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 </a:t>
              </a:r>
            </a:p>
            <a:p>
              <a:pPr algn="ctr" defTabSz="685800" latinLnBrk="1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포인트는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?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1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510172" y="634452"/>
            <a:ext cx="9171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앞의 내용에서 발견할 수 있는</a:t>
            </a:r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포인트</a:t>
            </a:r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!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498DB7-A884-47B7-9B7C-49E3020BCA7C}"/>
              </a:ext>
            </a:extLst>
          </p:cNvPr>
          <p:cNvGrpSpPr/>
          <p:nvPr/>
        </p:nvGrpSpPr>
        <p:grpSpPr>
          <a:xfrm>
            <a:off x="1180058" y="2764484"/>
            <a:ext cx="3415456" cy="2543085"/>
            <a:chOff x="1753166" y="2533462"/>
            <a:chExt cx="2759987" cy="198527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6C15B3-C34E-4ED6-9433-DA7BD51A7340}"/>
                </a:ext>
              </a:extLst>
            </p:cNvPr>
            <p:cNvSpPr/>
            <p:nvPr/>
          </p:nvSpPr>
          <p:spPr>
            <a:xfrm>
              <a:off x="1753166" y="2707687"/>
              <a:ext cx="2759987" cy="1811047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+mn-ea"/>
                </a:rPr>
                <a:t>“</a:t>
              </a:r>
              <a:r>
                <a:rPr lang="ko-KR" altLang="en-US" sz="2400" b="1" dirty="0">
                  <a:latin typeface="+mn-ea"/>
                </a:rPr>
                <a:t>함께 </a:t>
              </a:r>
              <a:r>
                <a:rPr lang="ko-KR" altLang="en-US" sz="2400" b="1" dirty="0">
                  <a:highlight>
                    <a:srgbClr val="BC8654"/>
                  </a:highlight>
                  <a:latin typeface="+mn-ea"/>
                </a:rPr>
                <a:t>추억</a:t>
              </a:r>
              <a:r>
                <a:rPr lang="ko-KR" altLang="en-US" sz="2400" b="1" dirty="0">
                  <a:latin typeface="+mn-ea"/>
                </a:rPr>
                <a:t>을</a:t>
              </a:r>
              <a:endParaRPr lang="en-US" altLang="ko-KR" sz="2400" b="1" dirty="0">
                <a:latin typeface="+mn-ea"/>
              </a:endParaRPr>
            </a:p>
            <a:p>
              <a:pPr algn="ctr"/>
              <a:r>
                <a:rPr lang="ko-KR" altLang="en-US" sz="2400" b="1" dirty="0">
                  <a:latin typeface="+mn-ea"/>
                </a:rPr>
                <a:t>기록하는 다이어리</a:t>
              </a:r>
              <a:r>
                <a:rPr lang="en-US" altLang="ko-KR" sz="2400" b="1" dirty="0">
                  <a:latin typeface="+mn-ea"/>
                </a:rPr>
                <a:t>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80740E-0F70-46DC-AB5C-9730E92E5EEC}"/>
                </a:ext>
              </a:extLst>
            </p:cNvPr>
            <p:cNvSpPr/>
            <p:nvPr/>
          </p:nvSpPr>
          <p:spPr>
            <a:xfrm rot="21189956">
              <a:off x="2361122" y="2533462"/>
              <a:ext cx="1182374" cy="34845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E29001-7B02-4472-9A88-4DBA595556B4}"/>
              </a:ext>
            </a:extLst>
          </p:cNvPr>
          <p:cNvGrpSpPr/>
          <p:nvPr/>
        </p:nvGrpSpPr>
        <p:grpSpPr>
          <a:xfrm>
            <a:off x="5095676" y="2144926"/>
            <a:ext cx="4878914" cy="1122816"/>
            <a:chOff x="5534592" y="2074684"/>
            <a:chExt cx="4878914" cy="1122816"/>
          </a:xfrm>
        </p:grpSpPr>
        <p:pic>
          <p:nvPicPr>
            <p:cNvPr id="30" name="그래픽 29" descr="물음표 단색으로 채워진">
              <a:extLst>
                <a:ext uri="{FF2B5EF4-FFF2-40B4-BE49-F238E27FC236}">
                  <a16:creationId xmlns:a16="http://schemas.microsoft.com/office/drawing/2014/main" id="{CC53821F-9361-4D12-8180-F85A101C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6A00D7-A65F-4B9A-ABB8-A67E5B6649B6}"/>
                </a:ext>
              </a:extLst>
            </p:cNvPr>
            <p:cNvSpPr txBox="1"/>
            <p:nvPr/>
          </p:nvSpPr>
          <p:spPr>
            <a:xfrm>
              <a:off x="6507332" y="2281561"/>
              <a:ext cx="39061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연인과 함께 추억을 기록한다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08332E3-7D14-44D5-9A58-B22E8D76613D}"/>
              </a:ext>
            </a:extLst>
          </p:cNvPr>
          <p:cNvGrpSpPr/>
          <p:nvPr/>
        </p:nvGrpSpPr>
        <p:grpSpPr>
          <a:xfrm>
            <a:off x="5095676" y="3474619"/>
            <a:ext cx="5591559" cy="1122816"/>
            <a:chOff x="5534592" y="2074684"/>
            <a:chExt cx="5591559" cy="1122816"/>
          </a:xfrm>
        </p:grpSpPr>
        <p:pic>
          <p:nvPicPr>
            <p:cNvPr id="32" name="그래픽 31" descr="물음표 단색으로 채워진">
              <a:extLst>
                <a:ext uri="{FF2B5EF4-FFF2-40B4-BE49-F238E27FC236}">
                  <a16:creationId xmlns:a16="http://schemas.microsoft.com/office/drawing/2014/main" id="{4DB950B8-CCC5-41C7-9335-71D1F97D0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1A4E8D-15A5-4255-B9BC-12F6B32C8C96}"/>
                </a:ext>
              </a:extLst>
            </p:cNvPr>
            <p:cNvSpPr txBox="1"/>
            <p:nvPr/>
          </p:nvSpPr>
          <p:spPr>
            <a:xfrm>
              <a:off x="6507332" y="2289266"/>
              <a:ext cx="461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기록 시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사진 등의 미디어를 활용한다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0C35BB-9B29-4E2D-8E53-62472620C3CD}"/>
              </a:ext>
            </a:extLst>
          </p:cNvPr>
          <p:cNvGrpSpPr/>
          <p:nvPr/>
        </p:nvGrpSpPr>
        <p:grpSpPr>
          <a:xfrm>
            <a:off x="5095676" y="4804312"/>
            <a:ext cx="4906498" cy="1122816"/>
            <a:chOff x="5534592" y="2074684"/>
            <a:chExt cx="4906498" cy="1122816"/>
          </a:xfrm>
        </p:grpSpPr>
        <p:pic>
          <p:nvPicPr>
            <p:cNvPr id="35" name="그래픽 34" descr="물음표 단색으로 채워진">
              <a:extLst>
                <a:ext uri="{FF2B5EF4-FFF2-40B4-BE49-F238E27FC236}">
                  <a16:creationId xmlns:a16="http://schemas.microsoft.com/office/drawing/2014/main" id="{5F0CB875-C141-408B-BEB8-15766799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654612-96E1-49A3-B2B3-63D53EF46555}"/>
                </a:ext>
              </a:extLst>
            </p:cNvPr>
            <p:cNvSpPr txBox="1"/>
            <p:nvPr/>
          </p:nvSpPr>
          <p:spPr>
            <a:xfrm>
              <a:off x="6534916" y="2343704"/>
              <a:ext cx="39061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일정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장소를 공유하고 연동시킨다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3FEF6D5-8995-4467-B075-1CC9C3662655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</p:spTree>
    <p:extLst>
      <p:ext uri="{BB962C8B-B14F-4D97-AF65-F5344CB8AC3E}">
        <p14:creationId xmlns:p14="http://schemas.microsoft.com/office/powerpoint/2010/main" val="20143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LUNA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B4CD42-8FD0-40BC-998F-6E5D48F0DE99}"/>
              </a:ext>
            </a:extLst>
          </p:cNvPr>
          <p:cNvGrpSpPr/>
          <p:nvPr/>
        </p:nvGrpSpPr>
        <p:grpSpPr>
          <a:xfrm>
            <a:off x="3844151" y="3130583"/>
            <a:ext cx="1877059" cy="2656136"/>
            <a:chOff x="1660105" y="2113428"/>
            <a:chExt cx="1949466" cy="264459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381AA85-91C2-40FC-B14F-284DBDBC9328}"/>
                </a:ext>
              </a:extLst>
            </p:cNvPr>
            <p:cNvGrpSpPr/>
            <p:nvPr/>
          </p:nvGrpSpPr>
          <p:grpSpPr>
            <a:xfrm>
              <a:off x="1660105" y="2193439"/>
              <a:ext cx="1949466" cy="2564582"/>
              <a:chOff x="1863306" y="2740676"/>
              <a:chExt cx="1359293" cy="1788191"/>
            </a:xfrm>
          </p:grpSpPr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D4DDAD9A-E2FC-4D13-A910-1E78FA2A2BF3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화살표: 오각형 10">
                <a:extLst>
                  <a:ext uri="{FF2B5EF4-FFF2-40B4-BE49-F238E27FC236}">
                    <a16:creationId xmlns:a16="http://schemas.microsoft.com/office/drawing/2014/main" id="{22045B21-5E41-4CF6-868C-A65469AFBD0A}"/>
                  </a:ext>
                </a:extLst>
              </p:cNvPr>
              <p:cNvSpPr/>
              <p:nvPr/>
            </p:nvSpPr>
            <p:spPr>
              <a:xfrm rot="18900000">
                <a:off x="1966538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1447F50-55EA-41BC-A2EC-60B7A94FD1B8}"/>
                  </a:ext>
                </a:extLst>
              </p:cNvPr>
              <p:cNvSpPr/>
              <p:nvPr/>
            </p:nvSpPr>
            <p:spPr>
              <a:xfrm>
                <a:off x="1950653" y="3291513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Group 28">
                <a:extLst>
                  <a:ext uri="{FF2B5EF4-FFF2-40B4-BE49-F238E27FC236}">
                    <a16:creationId xmlns:a16="http://schemas.microsoft.com/office/drawing/2014/main" id="{EF2C44E9-4F4E-43BC-AD93-48E451518C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32753" y="3702978"/>
                <a:ext cx="380946" cy="333403"/>
                <a:chOff x="496" y="4251"/>
                <a:chExt cx="641" cy="561"/>
              </a:xfrm>
              <a:solidFill>
                <a:srgbClr val="10B8B7"/>
              </a:solidFill>
            </p:grpSpPr>
            <p:sp>
              <p:nvSpPr>
                <p:cNvPr id="34" name="Freeform 30">
                  <a:extLst>
                    <a:ext uri="{FF2B5EF4-FFF2-40B4-BE49-F238E27FC236}">
                      <a16:creationId xmlns:a16="http://schemas.microsoft.com/office/drawing/2014/main" id="{B0B9D908-B608-4DD8-A588-EBF4CAFF48AF}"/>
                    </a:ext>
                  </a:extLst>
                </p:cNvPr>
                <p:cNvSpPr/>
                <p:nvPr/>
              </p:nvSpPr>
              <p:spPr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7C4C7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  <p:sp>
              <p:nvSpPr>
                <p:cNvPr id="35" name="Freeform 31">
                  <a:extLst>
                    <a:ext uri="{FF2B5EF4-FFF2-40B4-BE49-F238E27FC236}">
                      <a16:creationId xmlns:a16="http://schemas.microsoft.com/office/drawing/2014/main" id="{793052C8-C7D1-4EB7-9BFC-ABFBCD93B77C}"/>
                    </a:ext>
                  </a:extLst>
                </p:cNvPr>
                <p:cNvSpPr/>
                <p:nvPr/>
              </p:nvSpPr>
              <p:spPr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solidFill>
                  <a:srgbClr val="57C4C7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6F260B-9FBA-4600-9612-58A21D79B247}"/>
                </a:ext>
              </a:extLst>
            </p:cNvPr>
            <p:cNvSpPr txBox="1"/>
            <p:nvPr/>
          </p:nvSpPr>
          <p:spPr>
            <a:xfrm>
              <a:off x="2819398" y="2113427"/>
              <a:ext cx="495024" cy="361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prstClr val="white"/>
                  </a:solidFill>
                </a:rPr>
                <a:t>01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E6ABAF-D72D-42DA-A6DA-20B9EFFF880D}"/>
              </a:ext>
            </a:extLst>
          </p:cNvPr>
          <p:cNvGrpSpPr/>
          <p:nvPr/>
        </p:nvGrpSpPr>
        <p:grpSpPr>
          <a:xfrm rot="10800000">
            <a:off x="5770325" y="1433472"/>
            <a:ext cx="1870667" cy="2656136"/>
            <a:chOff x="1660106" y="2113429"/>
            <a:chExt cx="1942827" cy="264459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CC4FA1-BB73-450A-A053-997D7FEC01AF}"/>
                </a:ext>
              </a:extLst>
            </p:cNvPr>
            <p:cNvGrpSpPr/>
            <p:nvPr/>
          </p:nvGrpSpPr>
          <p:grpSpPr>
            <a:xfrm>
              <a:off x="1660106" y="2193439"/>
              <a:ext cx="1942827" cy="2564582"/>
              <a:chOff x="1863306" y="2740676"/>
              <a:chExt cx="1354664" cy="1788191"/>
            </a:xfrm>
          </p:grpSpPr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16DE31C7-173F-4F63-BB2F-803DD8ACC652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화살표: 오각형 32">
                <a:extLst>
                  <a:ext uri="{FF2B5EF4-FFF2-40B4-BE49-F238E27FC236}">
                    <a16:creationId xmlns:a16="http://schemas.microsoft.com/office/drawing/2014/main" id="{366E29D2-604B-40A4-967B-DCE3CA807BB4}"/>
                  </a:ext>
                </a:extLst>
              </p:cNvPr>
              <p:cNvSpPr/>
              <p:nvPr/>
            </p:nvSpPr>
            <p:spPr>
              <a:xfrm rot="18900000">
                <a:off x="1961909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0E2A372D-8048-4A4C-A424-1FBBDC201633}"/>
                  </a:ext>
                </a:extLst>
              </p:cNvPr>
              <p:cNvSpPr/>
              <p:nvPr/>
            </p:nvSpPr>
            <p:spPr>
              <a:xfrm>
                <a:off x="1950653" y="3291513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3353E0-EFFB-44EE-9065-7757236749F7}"/>
                </a:ext>
              </a:extLst>
            </p:cNvPr>
            <p:cNvSpPr txBox="1"/>
            <p:nvPr/>
          </p:nvSpPr>
          <p:spPr>
            <a:xfrm rot="10800000">
              <a:off x="2819400" y="2118694"/>
              <a:ext cx="495024" cy="364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prstClr val="white"/>
                  </a:solidFill>
                </a:rPr>
                <a:t>02</a:t>
              </a:r>
            </a:p>
          </p:txBody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2D3A5B3C-1522-4482-8A8D-D17331EC0DFF}"/>
              </a:ext>
            </a:extLst>
          </p:cNvPr>
          <p:cNvSpPr>
            <a:spLocks noEditPoints="1"/>
          </p:cNvSpPr>
          <p:nvPr/>
        </p:nvSpPr>
        <p:spPr>
          <a:xfrm>
            <a:off x="6557902" y="2231119"/>
            <a:ext cx="375104" cy="46052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7C4C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srgbClr val="4E5D70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69B9B-922A-4C15-89CE-2918BF1D952C}"/>
              </a:ext>
            </a:extLst>
          </p:cNvPr>
          <p:cNvGrpSpPr/>
          <p:nvPr/>
        </p:nvGrpSpPr>
        <p:grpSpPr>
          <a:xfrm>
            <a:off x="7235700" y="3130584"/>
            <a:ext cx="1877059" cy="2656136"/>
            <a:chOff x="1660106" y="2113429"/>
            <a:chExt cx="1949466" cy="264459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0F3E37-4204-414B-8C8B-CF39A72E3AAC}"/>
                </a:ext>
              </a:extLst>
            </p:cNvPr>
            <p:cNvGrpSpPr/>
            <p:nvPr/>
          </p:nvGrpSpPr>
          <p:grpSpPr>
            <a:xfrm>
              <a:off x="1660106" y="2193439"/>
              <a:ext cx="1949466" cy="2564582"/>
              <a:chOff x="1863306" y="2740676"/>
              <a:chExt cx="1359293" cy="1788191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92057D3E-43D7-4463-BBAE-A811D5152004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화살표: 오각형 10">
                <a:extLst>
                  <a:ext uri="{FF2B5EF4-FFF2-40B4-BE49-F238E27FC236}">
                    <a16:creationId xmlns:a16="http://schemas.microsoft.com/office/drawing/2014/main" id="{E0683F3A-F46E-4D5C-BCD6-C014EC76D899}"/>
                  </a:ext>
                </a:extLst>
              </p:cNvPr>
              <p:cNvSpPr/>
              <p:nvPr/>
            </p:nvSpPr>
            <p:spPr>
              <a:xfrm rot="18900000">
                <a:off x="1966538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E66183-BFD8-4BFE-B8D6-C773A93F0440}"/>
                  </a:ext>
                </a:extLst>
              </p:cNvPr>
              <p:cNvSpPr/>
              <p:nvPr/>
            </p:nvSpPr>
            <p:spPr>
              <a:xfrm>
                <a:off x="1950653" y="3291513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8C4D37-78CE-41F2-B8EA-0AD02B11602C}"/>
                </a:ext>
              </a:extLst>
            </p:cNvPr>
            <p:cNvSpPr txBox="1"/>
            <p:nvPr/>
          </p:nvSpPr>
          <p:spPr>
            <a:xfrm>
              <a:off x="2819398" y="2113428"/>
              <a:ext cx="495024" cy="361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prstClr val="white"/>
                  </a:solidFill>
                </a:rPr>
                <a:t>03</a:t>
              </a:r>
            </a:p>
          </p:txBody>
        </p:sp>
      </p:grpSp>
      <p:sp>
        <p:nvSpPr>
          <p:cNvPr id="50" name="Freeform 16">
            <a:extLst>
              <a:ext uri="{FF2B5EF4-FFF2-40B4-BE49-F238E27FC236}">
                <a16:creationId xmlns:a16="http://schemas.microsoft.com/office/drawing/2014/main" id="{0A3F6D96-4A65-4D7D-8A5D-4B18F574D489}"/>
              </a:ext>
            </a:extLst>
          </p:cNvPr>
          <p:cNvSpPr>
            <a:spLocks noEditPoints="1"/>
          </p:cNvSpPr>
          <p:nvPr/>
        </p:nvSpPr>
        <p:spPr>
          <a:xfrm flipH="1">
            <a:off x="7940836" y="4741693"/>
            <a:ext cx="413303" cy="350581"/>
          </a:xfrm>
          <a:custGeom>
            <a:avLst/>
            <a:gdLst>
              <a:gd name="T0" fmla="*/ 1532 w 3756"/>
              <a:gd name="T1" fmla="*/ 2536 h 3186"/>
              <a:gd name="T2" fmla="*/ 1516 w 3756"/>
              <a:gd name="T3" fmla="*/ 2550 h 3186"/>
              <a:gd name="T4" fmla="*/ 1450 w 3756"/>
              <a:gd name="T5" fmla="*/ 2904 h 3186"/>
              <a:gd name="T6" fmla="*/ 1457 w 3756"/>
              <a:gd name="T7" fmla="*/ 2929 h 3186"/>
              <a:gd name="T8" fmla="*/ 1481 w 3756"/>
              <a:gd name="T9" fmla="*/ 2941 h 3186"/>
              <a:gd name="T10" fmla="*/ 2288 w 3756"/>
              <a:gd name="T11" fmla="*/ 2937 h 3186"/>
              <a:gd name="T12" fmla="*/ 2304 w 3756"/>
              <a:gd name="T13" fmla="*/ 2921 h 3186"/>
              <a:gd name="T14" fmla="*/ 2306 w 3756"/>
              <a:gd name="T15" fmla="*/ 2905 h 3186"/>
              <a:gd name="T16" fmla="*/ 2243 w 3756"/>
              <a:gd name="T17" fmla="*/ 2560 h 3186"/>
              <a:gd name="T18" fmla="*/ 2233 w 3756"/>
              <a:gd name="T19" fmla="*/ 2542 h 3186"/>
              <a:gd name="T20" fmla="*/ 2214 w 3756"/>
              <a:gd name="T21" fmla="*/ 2534 h 3186"/>
              <a:gd name="T22" fmla="*/ 585 w 3756"/>
              <a:gd name="T23" fmla="*/ 305 h 3186"/>
              <a:gd name="T24" fmla="*/ 560 w 3756"/>
              <a:gd name="T25" fmla="*/ 314 h 3186"/>
              <a:gd name="T26" fmla="*/ 544 w 3756"/>
              <a:gd name="T27" fmla="*/ 336 h 3186"/>
              <a:gd name="T28" fmla="*/ 542 w 3756"/>
              <a:gd name="T29" fmla="*/ 1890 h 3186"/>
              <a:gd name="T30" fmla="*/ 553 w 3756"/>
              <a:gd name="T31" fmla="*/ 1921 h 3186"/>
              <a:gd name="T32" fmla="*/ 3188 w 3756"/>
              <a:gd name="T33" fmla="*/ 1930 h 3186"/>
              <a:gd name="T34" fmla="*/ 3211 w 3756"/>
              <a:gd name="T35" fmla="*/ 1906 h 3186"/>
              <a:gd name="T36" fmla="*/ 3214 w 3756"/>
              <a:gd name="T37" fmla="*/ 350 h 3186"/>
              <a:gd name="T38" fmla="*/ 3206 w 3756"/>
              <a:gd name="T39" fmla="*/ 324 h 3186"/>
              <a:gd name="T40" fmla="*/ 3185 w 3756"/>
              <a:gd name="T41" fmla="*/ 308 h 3186"/>
              <a:gd name="T42" fmla="*/ 585 w 3756"/>
              <a:gd name="T43" fmla="*/ 305 h 3186"/>
              <a:gd name="T44" fmla="*/ 3170 w 3756"/>
              <a:gd name="T45" fmla="*/ 0 h 3186"/>
              <a:gd name="T46" fmla="*/ 3263 w 3756"/>
              <a:gd name="T47" fmla="*/ 13 h 3186"/>
              <a:gd name="T48" fmla="*/ 3346 w 3756"/>
              <a:gd name="T49" fmla="*/ 48 h 3186"/>
              <a:gd name="T50" fmla="*/ 3418 w 3756"/>
              <a:gd name="T51" fmla="*/ 103 h 3186"/>
              <a:gd name="T52" fmla="*/ 3473 w 3756"/>
              <a:gd name="T53" fmla="*/ 173 h 3186"/>
              <a:gd name="T54" fmla="*/ 3508 w 3756"/>
              <a:gd name="T55" fmla="*/ 256 h 3186"/>
              <a:gd name="T56" fmla="*/ 3520 w 3756"/>
              <a:gd name="T57" fmla="*/ 350 h 3186"/>
              <a:gd name="T58" fmla="*/ 3518 w 3756"/>
              <a:gd name="T59" fmla="*/ 1931 h 3186"/>
              <a:gd name="T60" fmla="*/ 3500 w 3756"/>
              <a:gd name="T61" fmla="*/ 2009 h 3186"/>
              <a:gd name="T62" fmla="*/ 3516 w 3756"/>
              <a:gd name="T63" fmla="*/ 2049 h 3186"/>
              <a:gd name="T64" fmla="*/ 3754 w 3756"/>
              <a:gd name="T65" fmla="*/ 3006 h 3186"/>
              <a:gd name="T66" fmla="*/ 3753 w 3756"/>
              <a:gd name="T67" fmla="*/ 3060 h 3186"/>
              <a:gd name="T68" fmla="*/ 3729 w 3756"/>
              <a:gd name="T69" fmla="*/ 3116 h 3186"/>
              <a:gd name="T70" fmla="*/ 3687 w 3756"/>
              <a:gd name="T71" fmla="*/ 3158 h 3186"/>
              <a:gd name="T72" fmla="*/ 3631 w 3756"/>
              <a:gd name="T73" fmla="*/ 3182 h 3186"/>
              <a:gd name="T74" fmla="*/ 157 w 3756"/>
              <a:gd name="T75" fmla="*/ 3186 h 3186"/>
              <a:gd name="T76" fmla="*/ 101 w 3756"/>
              <a:gd name="T77" fmla="*/ 3175 h 3186"/>
              <a:gd name="T78" fmla="*/ 52 w 3756"/>
              <a:gd name="T79" fmla="*/ 3146 h 3186"/>
              <a:gd name="T80" fmla="*/ 18 w 3756"/>
              <a:gd name="T81" fmla="*/ 3101 h 3186"/>
              <a:gd name="T82" fmla="*/ 1 w 3756"/>
              <a:gd name="T83" fmla="*/ 3047 h 3186"/>
              <a:gd name="T84" fmla="*/ 5 w 3756"/>
              <a:gd name="T85" fmla="*/ 2991 h 3186"/>
              <a:gd name="T86" fmla="*/ 247 w 3756"/>
              <a:gd name="T87" fmla="*/ 2028 h 3186"/>
              <a:gd name="T88" fmla="*/ 245 w 3756"/>
              <a:gd name="T89" fmla="*/ 1970 h 3186"/>
              <a:gd name="T90" fmla="*/ 236 w 3756"/>
              <a:gd name="T91" fmla="*/ 1890 h 3186"/>
              <a:gd name="T92" fmla="*/ 239 w 3756"/>
              <a:gd name="T93" fmla="*/ 302 h 3186"/>
              <a:gd name="T94" fmla="*/ 263 w 3756"/>
              <a:gd name="T95" fmla="*/ 214 h 3186"/>
              <a:gd name="T96" fmla="*/ 308 w 3756"/>
              <a:gd name="T97" fmla="*/ 136 h 3186"/>
              <a:gd name="T98" fmla="*/ 372 w 3756"/>
              <a:gd name="T99" fmla="*/ 73 h 3186"/>
              <a:gd name="T100" fmla="*/ 450 w 3756"/>
              <a:gd name="T101" fmla="*/ 27 h 3186"/>
              <a:gd name="T102" fmla="*/ 538 w 3756"/>
              <a:gd name="T103" fmla="*/ 3 h 3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56" h="3186">
                <a:moveTo>
                  <a:pt x="1542" y="2534"/>
                </a:moveTo>
                <a:lnTo>
                  <a:pt x="1532" y="2536"/>
                </a:lnTo>
                <a:lnTo>
                  <a:pt x="1523" y="2542"/>
                </a:lnTo>
                <a:lnTo>
                  <a:pt x="1516" y="2550"/>
                </a:lnTo>
                <a:lnTo>
                  <a:pt x="1513" y="2560"/>
                </a:lnTo>
                <a:lnTo>
                  <a:pt x="1450" y="2904"/>
                </a:lnTo>
                <a:lnTo>
                  <a:pt x="1451" y="2917"/>
                </a:lnTo>
                <a:lnTo>
                  <a:pt x="1457" y="2929"/>
                </a:lnTo>
                <a:lnTo>
                  <a:pt x="1467" y="2937"/>
                </a:lnTo>
                <a:lnTo>
                  <a:pt x="1481" y="2941"/>
                </a:lnTo>
                <a:lnTo>
                  <a:pt x="2275" y="2941"/>
                </a:lnTo>
                <a:lnTo>
                  <a:pt x="2288" y="2937"/>
                </a:lnTo>
                <a:lnTo>
                  <a:pt x="2297" y="2932"/>
                </a:lnTo>
                <a:lnTo>
                  <a:pt x="2304" y="2921"/>
                </a:lnTo>
                <a:lnTo>
                  <a:pt x="2306" y="2909"/>
                </a:lnTo>
                <a:lnTo>
                  <a:pt x="2306" y="2905"/>
                </a:lnTo>
                <a:lnTo>
                  <a:pt x="2305" y="2901"/>
                </a:lnTo>
                <a:lnTo>
                  <a:pt x="2243" y="2560"/>
                </a:lnTo>
                <a:lnTo>
                  <a:pt x="2240" y="2550"/>
                </a:lnTo>
                <a:lnTo>
                  <a:pt x="2233" y="2542"/>
                </a:lnTo>
                <a:lnTo>
                  <a:pt x="2224" y="2536"/>
                </a:lnTo>
                <a:lnTo>
                  <a:pt x="2214" y="2534"/>
                </a:lnTo>
                <a:lnTo>
                  <a:pt x="1542" y="2534"/>
                </a:lnTo>
                <a:close/>
                <a:moveTo>
                  <a:pt x="585" y="305"/>
                </a:moveTo>
                <a:lnTo>
                  <a:pt x="571" y="308"/>
                </a:lnTo>
                <a:lnTo>
                  <a:pt x="560" y="314"/>
                </a:lnTo>
                <a:lnTo>
                  <a:pt x="550" y="324"/>
                </a:lnTo>
                <a:lnTo>
                  <a:pt x="544" y="336"/>
                </a:lnTo>
                <a:lnTo>
                  <a:pt x="542" y="350"/>
                </a:lnTo>
                <a:lnTo>
                  <a:pt x="542" y="1890"/>
                </a:lnTo>
                <a:lnTo>
                  <a:pt x="544" y="1906"/>
                </a:lnTo>
                <a:lnTo>
                  <a:pt x="553" y="1921"/>
                </a:lnTo>
                <a:lnTo>
                  <a:pt x="567" y="1930"/>
                </a:lnTo>
                <a:lnTo>
                  <a:pt x="3188" y="1930"/>
                </a:lnTo>
                <a:lnTo>
                  <a:pt x="3202" y="1921"/>
                </a:lnTo>
                <a:lnTo>
                  <a:pt x="3211" y="1906"/>
                </a:lnTo>
                <a:lnTo>
                  <a:pt x="3214" y="1890"/>
                </a:lnTo>
                <a:lnTo>
                  <a:pt x="3214" y="350"/>
                </a:lnTo>
                <a:lnTo>
                  <a:pt x="3212" y="336"/>
                </a:lnTo>
                <a:lnTo>
                  <a:pt x="3206" y="324"/>
                </a:lnTo>
                <a:lnTo>
                  <a:pt x="3196" y="314"/>
                </a:lnTo>
                <a:lnTo>
                  <a:pt x="3185" y="308"/>
                </a:lnTo>
                <a:lnTo>
                  <a:pt x="3170" y="305"/>
                </a:lnTo>
                <a:lnTo>
                  <a:pt x="585" y="305"/>
                </a:lnTo>
                <a:close/>
                <a:moveTo>
                  <a:pt x="585" y="0"/>
                </a:moveTo>
                <a:lnTo>
                  <a:pt x="3170" y="0"/>
                </a:lnTo>
                <a:lnTo>
                  <a:pt x="3218" y="3"/>
                </a:lnTo>
                <a:lnTo>
                  <a:pt x="3263" y="13"/>
                </a:lnTo>
                <a:lnTo>
                  <a:pt x="3306" y="27"/>
                </a:lnTo>
                <a:lnTo>
                  <a:pt x="3346" y="48"/>
                </a:lnTo>
                <a:lnTo>
                  <a:pt x="3384" y="73"/>
                </a:lnTo>
                <a:lnTo>
                  <a:pt x="3418" y="103"/>
                </a:lnTo>
                <a:lnTo>
                  <a:pt x="3448" y="136"/>
                </a:lnTo>
                <a:lnTo>
                  <a:pt x="3473" y="173"/>
                </a:lnTo>
                <a:lnTo>
                  <a:pt x="3493" y="214"/>
                </a:lnTo>
                <a:lnTo>
                  <a:pt x="3508" y="256"/>
                </a:lnTo>
                <a:lnTo>
                  <a:pt x="3517" y="302"/>
                </a:lnTo>
                <a:lnTo>
                  <a:pt x="3520" y="350"/>
                </a:lnTo>
                <a:lnTo>
                  <a:pt x="3520" y="1890"/>
                </a:lnTo>
                <a:lnTo>
                  <a:pt x="3518" y="1931"/>
                </a:lnTo>
                <a:lnTo>
                  <a:pt x="3510" y="1970"/>
                </a:lnTo>
                <a:lnTo>
                  <a:pt x="3500" y="2009"/>
                </a:lnTo>
                <a:lnTo>
                  <a:pt x="3509" y="2028"/>
                </a:lnTo>
                <a:lnTo>
                  <a:pt x="3516" y="2049"/>
                </a:lnTo>
                <a:lnTo>
                  <a:pt x="3749" y="2983"/>
                </a:lnTo>
                <a:lnTo>
                  <a:pt x="3754" y="3006"/>
                </a:lnTo>
                <a:lnTo>
                  <a:pt x="3756" y="3029"/>
                </a:lnTo>
                <a:lnTo>
                  <a:pt x="3753" y="3060"/>
                </a:lnTo>
                <a:lnTo>
                  <a:pt x="3743" y="3090"/>
                </a:lnTo>
                <a:lnTo>
                  <a:pt x="3729" y="3116"/>
                </a:lnTo>
                <a:lnTo>
                  <a:pt x="3710" y="3140"/>
                </a:lnTo>
                <a:lnTo>
                  <a:pt x="3687" y="3158"/>
                </a:lnTo>
                <a:lnTo>
                  <a:pt x="3660" y="3173"/>
                </a:lnTo>
                <a:lnTo>
                  <a:pt x="3631" y="3182"/>
                </a:lnTo>
                <a:lnTo>
                  <a:pt x="3599" y="3186"/>
                </a:lnTo>
                <a:lnTo>
                  <a:pt x="157" y="3186"/>
                </a:lnTo>
                <a:lnTo>
                  <a:pt x="129" y="3183"/>
                </a:lnTo>
                <a:lnTo>
                  <a:pt x="101" y="3175"/>
                </a:lnTo>
                <a:lnTo>
                  <a:pt x="75" y="3163"/>
                </a:lnTo>
                <a:lnTo>
                  <a:pt x="52" y="3146"/>
                </a:lnTo>
                <a:lnTo>
                  <a:pt x="33" y="3125"/>
                </a:lnTo>
                <a:lnTo>
                  <a:pt x="18" y="3101"/>
                </a:lnTo>
                <a:lnTo>
                  <a:pt x="7" y="3075"/>
                </a:lnTo>
                <a:lnTo>
                  <a:pt x="1" y="3047"/>
                </a:lnTo>
                <a:lnTo>
                  <a:pt x="0" y="3019"/>
                </a:lnTo>
                <a:lnTo>
                  <a:pt x="5" y="2991"/>
                </a:lnTo>
                <a:lnTo>
                  <a:pt x="240" y="2049"/>
                </a:lnTo>
                <a:lnTo>
                  <a:pt x="247" y="2028"/>
                </a:lnTo>
                <a:lnTo>
                  <a:pt x="256" y="2009"/>
                </a:lnTo>
                <a:lnTo>
                  <a:pt x="245" y="1970"/>
                </a:lnTo>
                <a:lnTo>
                  <a:pt x="238" y="1931"/>
                </a:lnTo>
                <a:lnTo>
                  <a:pt x="236" y="1890"/>
                </a:lnTo>
                <a:lnTo>
                  <a:pt x="236" y="350"/>
                </a:lnTo>
                <a:lnTo>
                  <a:pt x="239" y="302"/>
                </a:lnTo>
                <a:lnTo>
                  <a:pt x="248" y="256"/>
                </a:lnTo>
                <a:lnTo>
                  <a:pt x="263" y="214"/>
                </a:lnTo>
                <a:lnTo>
                  <a:pt x="283" y="173"/>
                </a:lnTo>
                <a:lnTo>
                  <a:pt x="308" y="136"/>
                </a:lnTo>
                <a:lnTo>
                  <a:pt x="338" y="103"/>
                </a:lnTo>
                <a:lnTo>
                  <a:pt x="372" y="73"/>
                </a:lnTo>
                <a:lnTo>
                  <a:pt x="409" y="48"/>
                </a:lnTo>
                <a:lnTo>
                  <a:pt x="450" y="27"/>
                </a:lnTo>
                <a:lnTo>
                  <a:pt x="493" y="13"/>
                </a:lnTo>
                <a:lnTo>
                  <a:pt x="538" y="3"/>
                </a:lnTo>
                <a:lnTo>
                  <a:pt x="585" y="0"/>
                </a:lnTo>
                <a:close/>
              </a:path>
            </a:pathLst>
          </a:custGeom>
          <a:solidFill>
            <a:srgbClr val="57C4C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2A1CCB-81AE-4FD4-AD00-F95FD9A47162}"/>
              </a:ext>
            </a:extLst>
          </p:cNvPr>
          <p:cNvSpPr txBox="1"/>
          <p:nvPr/>
        </p:nvSpPr>
        <p:spPr>
          <a:xfrm>
            <a:off x="-364727" y="810589"/>
            <a:ext cx="385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하지만</a:t>
            </a:r>
            <a:r>
              <a:rPr lang="en-US" altLang="ko-KR" sz="6000" dirty="0">
                <a:solidFill>
                  <a:srgbClr val="2F5597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..</a:t>
            </a:r>
            <a:endParaRPr lang="ko-KR" altLang="en-US" sz="6000" dirty="0">
              <a:solidFill>
                <a:srgbClr val="2F5597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B01D1-6F3F-4A30-B7A1-37185A7BB723}"/>
              </a:ext>
            </a:extLst>
          </p:cNvPr>
          <p:cNvSpPr txBox="1"/>
          <p:nvPr/>
        </p:nvSpPr>
        <p:spPr>
          <a:xfrm>
            <a:off x="144379" y="4091248"/>
            <a:ext cx="334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주변 사람들에게 일상을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‘</a:t>
            </a:r>
            <a:r>
              <a:rPr lang="ko-KR" altLang="en-US" dirty="0">
                <a:highlight>
                  <a:srgbClr val="FFFF00"/>
                </a:highlight>
              </a:rPr>
              <a:t>공유</a:t>
            </a:r>
            <a:r>
              <a:rPr lang="en-US" altLang="ko-KR" dirty="0">
                <a:highlight>
                  <a:srgbClr val="FFFF00"/>
                </a:highlight>
              </a:rPr>
              <a:t>‘ </a:t>
            </a:r>
            <a:r>
              <a:rPr lang="ko-KR" altLang="en-US" dirty="0"/>
              <a:t>하는 것에 중점을 두었다</a:t>
            </a:r>
            <a:r>
              <a:rPr lang="en-US" altLang="ko-KR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BDC50F-0000-48F8-AF0C-AAFF3340E925}"/>
              </a:ext>
            </a:extLst>
          </p:cNvPr>
          <p:cNvSpPr txBox="1"/>
          <p:nvPr/>
        </p:nvSpPr>
        <p:spPr>
          <a:xfrm>
            <a:off x="7832255" y="1278703"/>
            <a:ext cx="334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연인과의 </a:t>
            </a:r>
            <a:r>
              <a:rPr lang="ko-KR" altLang="en-US" dirty="0">
                <a:highlight>
                  <a:srgbClr val="FFFF00"/>
                </a:highlight>
              </a:rPr>
              <a:t>추억을 기록하고 간직하기</a:t>
            </a:r>
            <a:r>
              <a:rPr lang="ko-KR" altLang="en-US" dirty="0"/>
              <a:t>는 어려움을 겪음</a:t>
            </a:r>
            <a:r>
              <a:rPr lang="en-US" altLang="ko-KR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53BC0E-2D27-4E66-B5E8-E57E323CCD0B}"/>
              </a:ext>
            </a:extLst>
          </p:cNvPr>
          <p:cNvSpPr txBox="1"/>
          <p:nvPr/>
        </p:nvSpPr>
        <p:spPr>
          <a:xfrm>
            <a:off x="9057894" y="3347540"/>
            <a:ext cx="334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데이트와 관련된 </a:t>
            </a:r>
            <a:r>
              <a:rPr lang="ko-KR" altLang="en-US" dirty="0">
                <a:highlight>
                  <a:srgbClr val="FFFF00"/>
                </a:highlight>
              </a:rPr>
              <a:t>다양한 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편의</a:t>
            </a:r>
            <a:r>
              <a:rPr lang="ko-KR" altLang="en-US" dirty="0"/>
              <a:t>를 얻기가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29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C19C1-55E5-4A16-B81A-B3EB3ADF83F3}"/>
              </a:ext>
            </a:extLst>
          </p:cNvPr>
          <p:cNvSpPr/>
          <p:nvPr/>
        </p:nvSpPr>
        <p:spPr>
          <a:xfrm>
            <a:off x="965199" y="2382819"/>
            <a:ext cx="10118609" cy="395456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2080966" y="617091"/>
            <a:ext cx="803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6C9F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이를 모두 갖춘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앱</a:t>
            </a:r>
            <a:r>
              <a:rPr lang="en-US" altLang="ko-KR" sz="4400" b="1" dirty="0">
                <a:solidFill>
                  <a:srgbClr val="6C9F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!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LUNA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를 소개합니다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C9FCC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A00D7-A65F-4B9A-ABB8-A67E5B6649B6}"/>
              </a:ext>
            </a:extLst>
          </p:cNvPr>
          <p:cNvSpPr txBox="1"/>
          <p:nvPr/>
        </p:nvSpPr>
        <p:spPr>
          <a:xfrm>
            <a:off x="4552432" y="3305889"/>
            <a:ext cx="6674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 </a:t>
            </a:r>
            <a:r>
              <a:rPr lang="en-US" altLang="ko-KR" sz="32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LUNA</a:t>
            </a:r>
            <a:r>
              <a:rPr lang="ko-KR" altLang="en-US" sz="3200" dirty="0">
                <a:solidFill>
                  <a:srgbClr val="2F5597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는 라틴어로 달이라는 뜻으로 </a:t>
            </a:r>
            <a:endParaRPr lang="en-US" altLang="ko-KR" sz="3200" dirty="0">
              <a:solidFill>
                <a:srgbClr val="2F5597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연인과 사랑을 달 아래에서 속삭인다는</a:t>
            </a:r>
            <a:r>
              <a:rPr kumimoji="0" lang="ko-KR" altLang="en-US" sz="3200" i="0" u="none" strike="noStrike" kern="1200" cap="none" spc="0" normalizeH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 문구에서 영감을 얻어서 채택했습니다</a:t>
            </a:r>
            <a:r>
              <a:rPr kumimoji="0" lang="en-US" altLang="ko-KR" sz="3200" i="0" u="none" strike="noStrike" kern="1200" cap="none" spc="0" normalizeH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FEF6D5-8995-4467-B075-1CC9C3662655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앱 이름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8A9D42-595E-4F29-8810-6D1B1D77E49C}"/>
              </a:ext>
            </a:extLst>
          </p:cNvPr>
          <p:cNvCxnSpPr>
            <a:cxnSpLocks/>
          </p:cNvCxnSpPr>
          <p:nvPr/>
        </p:nvCxnSpPr>
        <p:spPr>
          <a:xfrm>
            <a:off x="0" y="1687671"/>
            <a:ext cx="5892800" cy="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29DF3-435F-4BA0-BF33-F08D0A6B54C2}"/>
              </a:ext>
            </a:extLst>
          </p:cNvPr>
          <p:cNvCxnSpPr>
            <a:cxnSpLocks/>
          </p:cNvCxnSpPr>
          <p:nvPr/>
        </p:nvCxnSpPr>
        <p:spPr>
          <a:xfrm>
            <a:off x="-33614" y="1801513"/>
            <a:ext cx="8636000" cy="0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309F3C-BC11-43E6-90E0-7C27C8FCDFDF}"/>
              </a:ext>
            </a:extLst>
          </p:cNvPr>
          <p:cNvSpPr txBox="1"/>
          <p:nvPr/>
        </p:nvSpPr>
        <p:spPr>
          <a:xfrm>
            <a:off x="1901413" y="4701890"/>
            <a:ext cx="337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△</a:t>
            </a:r>
            <a:r>
              <a:rPr lang="ko-KR" altLang="en-US" sz="44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아이콘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19CE6-0C1E-4EA5-B8A4-C0471628F343}"/>
              </a:ext>
            </a:extLst>
          </p:cNvPr>
          <p:cNvSpPr/>
          <p:nvPr/>
        </p:nvSpPr>
        <p:spPr>
          <a:xfrm>
            <a:off x="1747408" y="3183457"/>
            <a:ext cx="1760829" cy="1545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앱아이콘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592EE-5D53-4238-A1E2-EC2847340441}"/>
              </a:ext>
            </a:extLst>
          </p:cNvPr>
          <p:cNvSpPr txBox="1"/>
          <p:nvPr/>
        </p:nvSpPr>
        <p:spPr>
          <a:xfrm>
            <a:off x="-43240" y="6486582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DA4306-9F52-468E-B5FF-B82B0721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9" y="3118425"/>
            <a:ext cx="1760828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앱의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-33614" y="6291425"/>
            <a:ext cx="275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</a:t>
            </a:r>
            <a:r>
              <a:rPr lang="en-US" altLang="ko-KR" sz="2000" b="1" dirty="0">
                <a:solidFill>
                  <a:prstClr val="white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27D83A-0F2D-4341-9ABA-27277C1ABBA4}"/>
              </a:ext>
            </a:extLst>
          </p:cNvPr>
          <p:cNvSpPr txBox="1"/>
          <p:nvPr/>
        </p:nvSpPr>
        <p:spPr>
          <a:xfrm>
            <a:off x="7023297" y="3000345"/>
            <a:ext cx="482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2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Professor </a:t>
            </a:r>
            <a:r>
              <a:rPr lang="en-US" altLang="ko-KR" sz="2000" kern="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Sletcher</a:t>
            </a:r>
            <a:r>
              <a:rPr lang="en-US" altLang="ko-KR" sz="2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of the University of Texas.</a:t>
            </a:r>
            <a:endParaRPr lang="ko-KR" altLang="en-US" sz="2000" kern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3B0ED-73AF-4BE8-A419-5A23A17A5C14}"/>
              </a:ext>
            </a:extLst>
          </p:cNvPr>
          <p:cNvSpPr txBox="1"/>
          <p:nvPr/>
        </p:nvSpPr>
        <p:spPr>
          <a:xfrm>
            <a:off x="2710178" y="1246019"/>
            <a:ext cx="8778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kern="0" dirty="0">
                <a:latin typeface="나눔바른펜"/>
              </a:rPr>
              <a:t>“</a:t>
            </a:r>
            <a:r>
              <a:rPr lang="ko-KR" altLang="en-US" sz="3600" kern="0" dirty="0">
                <a:latin typeface="+mn-ea"/>
              </a:rPr>
              <a:t>연애에 대한 글을 작성한 연인들은 다른 연인들에 비해 </a:t>
            </a:r>
            <a:r>
              <a:rPr lang="ko-KR" altLang="en-US" sz="3600" kern="0" dirty="0" err="1">
                <a:latin typeface="+mn-ea"/>
              </a:rPr>
              <a:t>대화량이나</a:t>
            </a:r>
            <a:r>
              <a:rPr lang="ko-KR" altLang="en-US" sz="3600" kern="0" dirty="0">
                <a:latin typeface="+mn-ea"/>
              </a:rPr>
              <a:t> 애정표현의 양이 </a:t>
            </a:r>
            <a:r>
              <a:rPr lang="en-US" altLang="ko-KR" sz="3600" b="1" kern="0" dirty="0">
                <a:solidFill>
                  <a:srgbClr val="FFC000"/>
                </a:solidFill>
                <a:latin typeface="+mn-ea"/>
              </a:rPr>
              <a:t>1.8</a:t>
            </a:r>
            <a:r>
              <a:rPr lang="ko-KR" altLang="en-US" sz="3600" b="1" kern="0" dirty="0">
                <a:solidFill>
                  <a:srgbClr val="FFC000"/>
                </a:solidFill>
                <a:latin typeface="+mn-ea"/>
              </a:rPr>
              <a:t>배</a:t>
            </a:r>
            <a:r>
              <a:rPr lang="ko-KR" altLang="en-US" sz="3600" kern="0" dirty="0">
                <a:latin typeface="+mn-ea"/>
              </a:rPr>
              <a:t> 더 많았다</a:t>
            </a:r>
            <a:r>
              <a:rPr lang="en-US" altLang="ko-KR" sz="3600" kern="0" dirty="0">
                <a:latin typeface="+mn-ea"/>
              </a:rPr>
              <a:t>.”</a:t>
            </a:r>
            <a:endParaRPr lang="ko-KR" altLang="en-US" sz="3600" kern="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0501A2-13F5-4C3E-962A-533E3A86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62" y="3106762"/>
            <a:ext cx="3311754" cy="3311754"/>
          </a:xfrm>
          <a:prstGeom prst="rect">
            <a:avLst/>
          </a:prstGeom>
        </p:spPr>
      </p:pic>
      <p:pic>
        <p:nvPicPr>
          <p:cNvPr id="14" name="그래픽 13" descr="하트 두 개 단색으로 채워진">
            <a:extLst>
              <a:ext uri="{FF2B5EF4-FFF2-40B4-BE49-F238E27FC236}">
                <a16:creationId xmlns:a16="http://schemas.microsoft.com/office/drawing/2014/main" id="{6E50C128-65C0-4C62-B0E2-F312F63D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4216" y="345766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A1E9F2-FE9D-4516-8E88-95D1F8982219}"/>
              </a:ext>
            </a:extLst>
          </p:cNvPr>
          <p:cNvSpPr txBox="1"/>
          <p:nvPr/>
        </p:nvSpPr>
        <p:spPr>
          <a:xfrm>
            <a:off x="2264348" y="105488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A1AA8-6E71-464D-87C1-816D190347E4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ACED8A-09B2-499F-B850-EED45E1F7BB1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22CDA2-C8DF-4775-AC1E-73F9DE2B4566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DE37E5-AA84-4D75-B143-20915CBFA095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5BFC44-57BE-412B-8CD6-4E3A86825853}"/>
              </a:ext>
            </a:extLst>
          </p:cNvPr>
          <p:cNvSpPr/>
          <p:nvPr/>
        </p:nvSpPr>
        <p:spPr>
          <a:xfrm>
            <a:off x="-4983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21C127-ACA7-4F63-B99E-E5E50F8D83F6}"/>
              </a:ext>
            </a:extLst>
          </p:cNvPr>
          <p:cNvSpPr/>
          <p:nvPr/>
        </p:nvSpPr>
        <p:spPr>
          <a:xfrm>
            <a:off x="-4983" y="782594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60115-4616-49AA-84EF-5FD35C36766A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E2B73E-4381-4E3B-9B29-CBA870091127}"/>
              </a:ext>
            </a:extLst>
          </p:cNvPr>
          <p:cNvSpPr/>
          <p:nvPr/>
        </p:nvSpPr>
        <p:spPr>
          <a:xfrm>
            <a:off x="105700" y="1078343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43BB79-807A-4B42-936E-433AE7C99DD2}"/>
              </a:ext>
            </a:extLst>
          </p:cNvPr>
          <p:cNvCxnSpPr/>
          <p:nvPr/>
        </p:nvCxnSpPr>
        <p:spPr>
          <a:xfrm>
            <a:off x="222980" y="1791095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3118</TotalTime>
  <Words>1134</Words>
  <Application>Microsoft Office PowerPoint</Application>
  <PresentationFormat>와이드스크린</PresentationFormat>
  <Paragraphs>324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52" baseType="lpstr">
      <vt:lpstr>나눔손글씨 펜</vt:lpstr>
      <vt:lpstr>나눔바른펜</vt:lpstr>
      <vt:lpstr>Calibri Light</vt:lpstr>
      <vt:lpstr>휴먼편지체</vt:lpstr>
      <vt:lpstr>휴먼매직체</vt:lpstr>
      <vt:lpstr>Gabriola</vt:lpstr>
      <vt:lpstr>나눔고딕 Light</vt:lpstr>
      <vt:lpstr>210 만화가게 B</vt:lpstr>
      <vt:lpstr>Calibri</vt:lpstr>
      <vt:lpstr>Arial</vt:lpstr>
      <vt:lpstr>Mistral</vt:lpstr>
      <vt:lpstr>Arial Narrow</vt:lpstr>
      <vt:lpstr>포천 막걸리체</vt:lpstr>
      <vt:lpstr>Cambria Math</vt:lpstr>
      <vt:lpstr>나눔손글씨 붓</vt:lpstr>
      <vt:lpstr>나눔고딕</vt:lpstr>
      <vt:lpstr>맑은 고딕</vt:lpstr>
      <vt:lpstr>휴먼아미체</vt:lpstr>
      <vt:lpstr>Wingdings</vt:lpstr>
      <vt:lpstr>Open Sans</vt:lpstr>
      <vt:lpstr>Courier10 BT</vt:lpstr>
      <vt:lpstr>Script MT Bold</vt:lpstr>
      <vt:lpstr>Office 테마</vt:lpstr>
      <vt:lpstr>1_Office 테마</vt:lpstr>
      <vt:lpstr>   LUNA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김세민</dc:creator>
  <cp:lastModifiedBy>김승현</cp:lastModifiedBy>
  <cp:revision>98</cp:revision>
  <dcterms:created xsi:type="dcterms:W3CDTF">2021-07-15T15:00:28Z</dcterms:created>
  <dcterms:modified xsi:type="dcterms:W3CDTF">2021-07-23T11:56:09Z</dcterms:modified>
  <cp:contentStatus/>
</cp:coreProperties>
</file>